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6" r:id="rId4"/>
    <p:sldId id="274" r:id="rId5"/>
    <p:sldId id="271" r:id="rId6"/>
    <p:sldId id="280" r:id="rId7"/>
    <p:sldId id="287" r:id="rId8"/>
    <p:sldId id="288" r:id="rId9"/>
    <p:sldId id="289" r:id="rId10"/>
    <p:sldId id="309" r:id="rId11"/>
    <p:sldId id="291" r:id="rId12"/>
    <p:sldId id="292" r:id="rId13"/>
    <p:sldId id="293" r:id="rId14"/>
    <p:sldId id="261" r:id="rId15"/>
    <p:sldId id="298" r:id="rId16"/>
    <p:sldId id="300" r:id="rId17"/>
    <p:sldId id="302" r:id="rId18"/>
    <p:sldId id="268" r:id="rId19"/>
    <p:sldId id="305" r:id="rId20"/>
    <p:sldId id="306" r:id="rId21"/>
    <p:sldId id="307" r:id="rId22"/>
    <p:sldId id="308" r:id="rId23"/>
  </p:sldIdLst>
  <p:sldSz cx="18288000" cy="10287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Fira Sans" panose="020B0503050000020004" pitchFamily="34" charset="0"/>
      <p:regular r:id="rId33"/>
      <p:bold r:id="rId34"/>
      <p:italic r:id="rId35"/>
      <p:boldItalic r:id="rId36"/>
    </p:embeddedFont>
    <p:embeddedFont>
      <p:font typeface="Muli" panose="02000503000000000000" pitchFamily="2" charset="77"/>
      <p:regular r:id="rId37"/>
      <p:bold r:id="rId38"/>
      <p:italic r:id="rId39"/>
      <p:boldItalic r:id="rId40"/>
    </p:embeddedFont>
    <p:embeddedFont>
      <p:font typeface="Muli Extra Light Bold" pitchFamily="2" charset="77"/>
      <p:regular r:id="rId41"/>
    </p:embeddedFont>
    <p:embeddedFont>
      <p:font typeface="MULI EXTRALIGHT" panose="02000303000000000000" pitchFamily="2" charset="77"/>
      <p:regular r:id="rId42"/>
    </p:embeddedFont>
    <p:embeddedFont>
      <p:font typeface="MULI LIGHT" panose="02000303000000000000" pitchFamily="2" charset="77"/>
      <p:regular r:id="rId43"/>
      <p:italic r:id="rId44"/>
    </p:embeddedFont>
    <p:embeddedFont>
      <p:font typeface="Muli Regular" panose="02000503000000000000" pitchFamily="2" charset="77"/>
      <p:regular r:id="rId45"/>
      <p:bold r:id="rId46"/>
      <p:italic r:id="rId47"/>
      <p:boldItalic r:id="rId48"/>
    </p:embeddedFont>
    <p:embeddedFont>
      <p:font typeface="Muli Regular Bold" pitchFamily="2" charset="77"/>
      <p:regular r:id="rId49"/>
      <p:bold r:id="rId5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11520" userDrawn="1">
          <p15:clr>
            <a:srgbClr val="A4A3A4"/>
          </p15:clr>
        </p15:guide>
        <p15:guide id="5" pos="5760" userDrawn="1">
          <p15:clr>
            <a:srgbClr val="A4A3A4"/>
          </p15:clr>
        </p15:guide>
        <p15:guide id="6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4242"/>
    <a:srgbClr val="FFDD79"/>
    <a:srgbClr val="DF5B43"/>
    <a:srgbClr val="C3D79B"/>
    <a:srgbClr val="D99593"/>
    <a:srgbClr val="59ADC4"/>
    <a:srgbClr val="F4D756"/>
    <a:srgbClr val="73A4A4"/>
    <a:srgbClr val="FFDD77"/>
    <a:srgbClr val="2B2B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65" autoAdjust="0"/>
    <p:restoredTop sz="94574" autoAdjust="0"/>
  </p:normalViewPr>
  <p:slideViewPr>
    <p:cSldViewPr>
      <p:cViewPr varScale="1">
        <p:scale>
          <a:sx n="57" d="100"/>
          <a:sy n="57" d="100"/>
        </p:scale>
        <p:origin x="176" y="600"/>
      </p:cViewPr>
      <p:guideLst>
        <p:guide pos="11520"/>
        <p:guide pos="5760"/>
        <p:guide orient="horz" pos="32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9.xml"/><Relationship Id="rId41" Type="http://schemas.openxmlformats.org/officeDocument/2006/relationships/font" Target="fonts/font1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CA8F41-2CCC-1345-8633-B7526FD0EA3C}" type="datetimeFigureOut">
              <a:rPr lang="en-IT" smtClean="0"/>
              <a:t>02/05/22</a:t>
            </a:fld>
            <a:endParaRPr lang="en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659DC-E902-0E4F-9442-10894A74FE1F}" type="slidenum">
              <a:rPr lang="en-IT" smtClean="0"/>
              <a:t>‹#›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63159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Oggi farò una panoramica della sicurezza del protocollo DHCP, partendo da cos'è e come funziona, per poi passare a vedere alcuni attacchi, ed infine vedremo le contromisure da intraprendere per mitigare questi attacchi.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019929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Una delle soluzioni di sicurezza che possono essere implementate in uno switch è il port security per mitigare attacchi di starvation è il port security.</a:t>
            </a:r>
          </a:p>
          <a:p>
            <a:endParaRPr lang="en-IT" dirty="0"/>
          </a:p>
          <a:p>
            <a:r>
              <a:rPr lang="en-IT" dirty="0"/>
              <a:t>si può configurare il limite di indirizzi mac consentiti per ogni porta.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15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90090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Un altro meccanismo di sicurezza implementato in uno switch è il dhcp snooping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16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587678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Questo è tutto, grazie per l'attenzione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22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161601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Un client che vuole stabilire una connessione e interagire con una rete ha bisogno di un indirizzo IP</a:t>
            </a:r>
          </a:p>
          <a:p>
            <a:endParaRPr lang="en-IT" dirty="0"/>
          </a:p>
          <a:p>
            <a:r>
              <a:rPr lang="en-IT" dirty="0"/>
              <a:t>E di una serie di informazioni quali: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3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783687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tutte queste informazioni possono essere configurate manualmente, </a:t>
            </a:r>
          </a:p>
          <a:p>
            <a:endParaRPr lang="en-IT" dirty="0"/>
          </a:p>
          <a:p>
            <a:r>
              <a:rPr lang="en-IT" dirty="0"/>
              <a:t>oppure</a:t>
            </a:r>
          </a:p>
          <a:p>
            <a:endParaRPr lang="en-IT" dirty="0"/>
          </a:p>
          <a:p>
            <a:r>
              <a:rPr lang="en-IT" dirty="0"/>
              <a:t>in modo automatico grazie al protocollo dhcp.</a:t>
            </a:r>
          </a:p>
          <a:p>
            <a:endParaRPr lang="en-IT" dirty="0"/>
          </a:p>
          <a:p>
            <a:r>
              <a:rPr lang="en-IT" dirty="0"/>
              <a:t>Questo porta notevoli benefici soprattutto in reti di grandi dimensioni dove si perderebbe troppo tempo a configurare ogni host manualmente</a:t>
            </a:r>
          </a:p>
          <a:p>
            <a:endParaRPr lang="en-IT" dirty="0"/>
          </a:p>
          <a:p>
            <a:r>
              <a:rPr lang="en-IT" dirty="0"/>
              <a:t>tuttavia automatizzando questo processo vengono introdotte delle vulnerabilità che vanno gestite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4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30609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DHCP è un protocollo di livello applicativo basato dul modello client - server</a:t>
            </a:r>
          </a:p>
          <a:p>
            <a:endParaRPr lang="en-IT" dirty="0"/>
          </a:p>
          <a:p>
            <a:r>
              <a:rPr lang="en-IT" dirty="0"/>
              <a:t>Client e server interagiscono per fare in modo che il client ottenga un indirizzo IP.</a:t>
            </a:r>
          </a:p>
          <a:p>
            <a:endParaRPr lang="en-IT" dirty="0"/>
          </a:p>
          <a:p>
            <a:r>
              <a:rPr lang="en-IT" dirty="0"/>
              <a:t>Utilizza come livello transfer il protocollo udp</a:t>
            </a:r>
          </a:p>
          <a:p>
            <a:endParaRPr lang="en-IT" dirty="0"/>
          </a:p>
          <a:p>
            <a:r>
              <a:rPr lang="en-IT" dirty="0"/>
              <a:t>E le porte sono note e sono la 68 per il client e la 67 per il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5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359691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Ma come funziona il protocollo nello specifico?</a:t>
            </a:r>
          </a:p>
          <a:p>
            <a:endParaRPr lang="en-IT" dirty="0"/>
          </a:p>
          <a:p>
            <a:r>
              <a:rPr lang="en-IT" dirty="0"/>
              <a:t>Il protocollo per un nuovo host sulla rete si articola in 4 fasi:</a:t>
            </a:r>
          </a:p>
          <a:p>
            <a:endParaRPr lang="en-IT" dirty="0"/>
          </a:p>
          <a:p>
            <a:r>
              <a:rPr lang="en-IT" dirty="0"/>
              <a:t>Abbiamo una fase di discover dove il client cerca di identificare dei dhcp server</a:t>
            </a:r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6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5791971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Questa è la configurazione di un dhcp server che ho utilizzato nel mio laboratorio</a:t>
            </a:r>
          </a:p>
          <a:p>
            <a:endParaRPr lang="en-IT" dirty="0"/>
          </a:p>
          <a:p>
            <a:r>
              <a:rPr lang="en-IT" dirty="0"/>
              <a:t>ho utilizzato una soluzione opensource di ISC</a:t>
            </a:r>
          </a:p>
          <a:p>
            <a:endParaRPr lang="en-IT" dirty="0"/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7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420576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Avendo discusso dei vari tipi di messaggi scambiati tra client e server subito si può pensare ad un punto debole nel processo</a:t>
            </a:r>
          </a:p>
          <a:p>
            <a:endParaRPr lang="en-IT" dirty="0"/>
          </a:p>
          <a:p>
            <a:r>
              <a:rPr lang="en-IT" dirty="0"/>
              <a:t>Il client manda in broadcast un messaggio DHCP Discover</a:t>
            </a:r>
          </a:p>
          <a:p>
            <a:endParaRPr lang="en-IT" dirty="0"/>
          </a:p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8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3273576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In questo attacco l'attaccante manda al server un gran numero di richieste con indirizzo mac spoofato al fine di esaurire il pool di indirizzi che il server può dare in affitto</a:t>
            </a:r>
          </a:p>
          <a:p>
            <a:endParaRPr lang="en-IT" dirty="0"/>
          </a:p>
          <a:p>
            <a:r>
              <a:rPr lang="en-IT" dirty="0"/>
              <a:t>Una volta ottenuti tutti gli indirizzi che un server può affitare, quest'ultimo non risponderà più a nuove richieste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10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1676149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T" dirty="0"/>
              <a:t>I nuovi client che arrivano sulla rete non riceveranno un ip e non potranno interagire con la rete.</a:t>
            </a:r>
          </a:p>
          <a:p>
            <a:endParaRPr lang="en-IT" dirty="0"/>
          </a:p>
          <a:p>
            <a:r>
              <a:rPr lang="en-IT" dirty="0"/>
              <a:t>Questo porta ad una situazione di denial of service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1659DC-E902-0E4F-9442-10894A74FE1F}" type="slidenum">
              <a:rPr lang="en-IT" smtClean="0"/>
              <a:t>12</a:t>
            </a:fld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435551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6533073" y="821252"/>
            <a:ext cx="726227" cy="726227"/>
            <a:chOff x="-2540" y="-2540"/>
            <a:chExt cx="6355080" cy="6355080"/>
          </a:xfrm>
        </p:grpSpPr>
        <p:sp>
          <p:nvSpPr>
            <p:cNvPr id="4" name="Freeform 4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524000" y="3009900"/>
            <a:ext cx="7018409" cy="50199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440"/>
              </a:lnSpc>
            </a:pPr>
            <a:r>
              <a:rPr lang="en-US" sz="9600" b="1" dirty="0">
                <a:solidFill>
                  <a:srgbClr val="2B2B2B"/>
                </a:solidFill>
                <a:latin typeface="Muli Extra Light Bold"/>
              </a:rPr>
              <a:t>DHCP</a:t>
            </a:r>
          </a:p>
          <a:p>
            <a:pPr>
              <a:lnSpc>
                <a:spcPts val="13440"/>
              </a:lnSpc>
            </a:pPr>
            <a:r>
              <a:rPr lang="en-US" sz="9600" b="1" dirty="0">
                <a:solidFill>
                  <a:srgbClr val="2B2B2B"/>
                </a:solidFill>
                <a:latin typeface="Muli Extra Light Bold"/>
              </a:rPr>
              <a:t>Starvation Attack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04800" y="9563100"/>
            <a:ext cx="7018409" cy="461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Muli Regular"/>
              </a:rPr>
              <a:t>Paolo Fagioli</a:t>
            </a:r>
          </a:p>
        </p:txBody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809478" y="8653084"/>
            <a:ext cx="726227" cy="726227"/>
            <a:chOff x="-2540" y="-2540"/>
            <a:chExt cx="6355080" cy="6355080"/>
          </a:xfrm>
        </p:grpSpPr>
        <p:sp>
          <p:nvSpPr>
            <p:cNvPr id="9" name="Freeform 9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B2B2B"/>
            </a:solidFill>
          </p:spPr>
        </p:sp>
      </p:grp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A55D528D-2DE0-382F-2D82-B8EE8F6B2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200" y="757987"/>
            <a:ext cx="10443413" cy="104434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1306205" y="8798640"/>
            <a:ext cx="3382762" cy="3382762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E040057-EF52-A710-2710-E2C13E0AC2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1" t="23704" r="13498" b="41482"/>
          <a:stretch/>
        </p:blipFill>
        <p:spPr>
          <a:xfrm>
            <a:off x="-838199" y="3009900"/>
            <a:ext cx="14935200" cy="5257800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9BF2759-BF6C-8F36-DAD3-A3EC5CCD118A}"/>
              </a:ext>
            </a:extLst>
          </p:cNvPr>
          <p:cNvCxnSpPr/>
          <p:nvPr/>
        </p:nvCxnSpPr>
        <p:spPr>
          <a:xfrm>
            <a:off x="2552700" y="3309962"/>
            <a:ext cx="2590800" cy="0"/>
          </a:xfrm>
          <a:prstGeom prst="straightConnector1">
            <a:avLst/>
          </a:prstGeom>
          <a:ln w="698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9055D25-5F65-D7D3-9275-9B2BEE036005}"/>
              </a:ext>
            </a:extLst>
          </p:cNvPr>
          <p:cNvCxnSpPr/>
          <p:nvPr/>
        </p:nvCxnSpPr>
        <p:spPr>
          <a:xfrm>
            <a:off x="2552700" y="3767162"/>
            <a:ext cx="2590800" cy="0"/>
          </a:xfrm>
          <a:prstGeom prst="straightConnector1">
            <a:avLst/>
          </a:prstGeom>
          <a:ln w="698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0E4C38B-666F-3259-F74B-6618EB80F57C}"/>
              </a:ext>
            </a:extLst>
          </p:cNvPr>
          <p:cNvCxnSpPr/>
          <p:nvPr/>
        </p:nvCxnSpPr>
        <p:spPr>
          <a:xfrm>
            <a:off x="2552700" y="4224362"/>
            <a:ext cx="2590800" cy="0"/>
          </a:xfrm>
          <a:prstGeom prst="straightConnector1">
            <a:avLst/>
          </a:prstGeom>
          <a:ln w="698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D7CDD89-2977-61EB-8C88-EED011F8D6FF}"/>
              </a:ext>
            </a:extLst>
          </p:cNvPr>
          <p:cNvCxnSpPr/>
          <p:nvPr/>
        </p:nvCxnSpPr>
        <p:spPr>
          <a:xfrm>
            <a:off x="2552700" y="6891362"/>
            <a:ext cx="2590800" cy="0"/>
          </a:xfrm>
          <a:prstGeom prst="straightConnector1">
            <a:avLst/>
          </a:prstGeom>
          <a:ln w="698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F991B30-6D16-A7A1-3BF3-B51FFB383BE1}"/>
              </a:ext>
            </a:extLst>
          </p:cNvPr>
          <p:cNvCxnSpPr/>
          <p:nvPr/>
        </p:nvCxnSpPr>
        <p:spPr>
          <a:xfrm>
            <a:off x="2552700" y="7348562"/>
            <a:ext cx="2590800" cy="0"/>
          </a:xfrm>
          <a:prstGeom prst="straightConnector1">
            <a:avLst/>
          </a:prstGeom>
          <a:ln w="6985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4">
            <a:extLst>
              <a:ext uri="{FF2B5EF4-FFF2-40B4-BE49-F238E27FC236}">
                <a16:creationId xmlns:a16="http://schemas.microsoft.com/office/drawing/2014/main" id="{F3127749-6870-CC1E-4A56-92FB64F91DBA}"/>
              </a:ext>
            </a:extLst>
          </p:cNvPr>
          <p:cNvSpPr txBox="1"/>
          <p:nvPr/>
        </p:nvSpPr>
        <p:spPr>
          <a:xfrm>
            <a:off x="914400" y="2667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DHCP Starvation Attack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D0094-FE90-1580-C48E-948E00A598A0}"/>
              </a:ext>
            </a:extLst>
          </p:cNvPr>
          <p:cNvSpPr txBox="1"/>
          <p:nvPr/>
        </p:nvSpPr>
        <p:spPr>
          <a:xfrm>
            <a:off x="5257800" y="317396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E5475C-8588-C810-219E-DAFA673D47EA}"/>
              </a:ext>
            </a:extLst>
          </p:cNvPr>
          <p:cNvSpPr txBox="1"/>
          <p:nvPr/>
        </p:nvSpPr>
        <p:spPr>
          <a:xfrm>
            <a:off x="5257800" y="3554968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E59511-6958-BF7A-C9CD-D34187FF4B0B}"/>
              </a:ext>
            </a:extLst>
          </p:cNvPr>
          <p:cNvSpPr txBox="1"/>
          <p:nvPr/>
        </p:nvSpPr>
        <p:spPr>
          <a:xfrm>
            <a:off x="3681198" y="4345392"/>
            <a:ext cx="10196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278F89-12FE-B7C9-54AD-5EC10AD91AC0}"/>
              </a:ext>
            </a:extLst>
          </p:cNvPr>
          <p:cNvSpPr txBox="1"/>
          <p:nvPr/>
        </p:nvSpPr>
        <p:spPr>
          <a:xfrm>
            <a:off x="3681198" y="5706885"/>
            <a:ext cx="10196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  <a:p>
            <a:r>
              <a:rPr lang="en-IT" sz="2000" b="1">
                <a:solidFill>
                  <a:schemeClr val="accent6"/>
                </a:solidFill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3C30E0-9684-7130-D3C1-B87130F0A5FC}"/>
              </a:ext>
            </a:extLst>
          </p:cNvPr>
          <p:cNvSpPr txBox="1"/>
          <p:nvPr/>
        </p:nvSpPr>
        <p:spPr>
          <a:xfrm>
            <a:off x="5304999" y="6744587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10.9.0.49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E520EB-305F-EA2D-6762-B8356EA04537}"/>
              </a:ext>
            </a:extLst>
          </p:cNvPr>
          <p:cNvSpPr txBox="1"/>
          <p:nvPr/>
        </p:nvSpPr>
        <p:spPr>
          <a:xfrm>
            <a:off x="5304999" y="7165314"/>
            <a:ext cx="1324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10.9.0.50</a:t>
            </a:r>
          </a:p>
        </p:txBody>
      </p:sp>
      <p:graphicFrame>
        <p:nvGraphicFramePr>
          <p:cNvPr id="22" name="Table 22">
            <a:extLst>
              <a:ext uri="{FF2B5EF4-FFF2-40B4-BE49-F238E27FC236}">
                <a16:creationId xmlns:a16="http://schemas.microsoft.com/office/drawing/2014/main" id="{2639AA2E-FE46-C9B1-EE35-3004AF49472E}"/>
              </a:ext>
            </a:extLst>
          </p:cNvPr>
          <p:cNvGraphicFramePr>
            <a:graphicFrameLocks noGrp="1"/>
          </p:cNvGraphicFramePr>
          <p:nvPr/>
        </p:nvGraphicFramePr>
        <p:xfrm>
          <a:off x="13716000" y="828735"/>
          <a:ext cx="3886200" cy="3454401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3102317695"/>
                    </a:ext>
                  </a:extLst>
                </a:gridCol>
              </a:tblGrid>
              <a:tr h="3454401">
                <a:tc>
                  <a:txBody>
                    <a:bodyPr/>
                    <a:lstStyle/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# Pool of adresses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10.9.0.11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10.9.0.12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10.9.0.50</a:t>
                      </a:r>
                    </a:p>
                  </a:txBody>
                  <a:tcP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500524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E9F783F6-764E-5002-326F-A36697560738}"/>
              </a:ext>
            </a:extLst>
          </p:cNvPr>
          <p:cNvSpPr txBox="1"/>
          <p:nvPr/>
        </p:nvSpPr>
        <p:spPr>
          <a:xfrm rot="1646247">
            <a:off x="110934" y="674620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>
                <a:solidFill>
                  <a:srgbClr val="FFDD7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10.9.0.10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F66B005-B77C-033E-2375-3A0C09FA6D7B}"/>
              </a:ext>
            </a:extLst>
          </p:cNvPr>
          <p:cNvCxnSpPr>
            <a:cxnSpLocks/>
          </p:cNvCxnSpPr>
          <p:nvPr/>
        </p:nvCxnSpPr>
        <p:spPr>
          <a:xfrm>
            <a:off x="13716000" y="15621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8D5FDDF-1174-826F-9CD5-6053BB5F6A97}"/>
              </a:ext>
            </a:extLst>
          </p:cNvPr>
          <p:cNvCxnSpPr>
            <a:cxnSpLocks/>
          </p:cNvCxnSpPr>
          <p:nvPr/>
        </p:nvCxnSpPr>
        <p:spPr>
          <a:xfrm>
            <a:off x="13716000" y="19431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CAC2A78-0E8F-892F-01A4-AD6D45C26735}"/>
              </a:ext>
            </a:extLst>
          </p:cNvPr>
          <p:cNvCxnSpPr>
            <a:cxnSpLocks/>
          </p:cNvCxnSpPr>
          <p:nvPr/>
        </p:nvCxnSpPr>
        <p:spPr>
          <a:xfrm>
            <a:off x="13716000" y="36957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174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7" grpId="0"/>
      <p:bldP spid="19" grpId="0"/>
      <p:bldP spid="20" grpId="0"/>
      <p:bldP spid="2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306205" y="8798640"/>
            <a:ext cx="3382762" cy="3382762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E040057-EF52-A710-2710-E2C13E0AC2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1" t="23704" r="13498" b="41482"/>
          <a:stretch/>
        </p:blipFill>
        <p:spPr>
          <a:xfrm>
            <a:off x="-838199" y="3009900"/>
            <a:ext cx="14935200" cy="52578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7EA3A71A-4A6E-AC72-E330-8184ED032B73}"/>
              </a:ext>
            </a:extLst>
          </p:cNvPr>
          <p:cNvSpPr txBox="1"/>
          <p:nvPr/>
        </p:nvSpPr>
        <p:spPr>
          <a:xfrm rot="1646247">
            <a:off x="110934" y="6746206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>
                <a:solidFill>
                  <a:srgbClr val="FFDD79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10.9.0.10</a:t>
            </a:r>
          </a:p>
        </p:txBody>
      </p:sp>
      <p:pic>
        <p:nvPicPr>
          <p:cNvPr id="28" name="Graphic 27" descr="Close with solid fill">
            <a:extLst>
              <a:ext uri="{FF2B5EF4-FFF2-40B4-BE49-F238E27FC236}">
                <a16:creationId xmlns:a16="http://schemas.microsoft.com/office/drawing/2014/main" id="{F4AF6B86-7190-2AEF-A3A6-B24A358764C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820400" y="3915981"/>
            <a:ext cx="3118884" cy="3118884"/>
          </a:xfrm>
          <a:prstGeom prst="rect">
            <a:avLst/>
          </a:prstGeom>
        </p:spPr>
      </p:pic>
      <p:sp>
        <p:nvSpPr>
          <p:cNvPr id="29" name="TextBox 4">
            <a:extLst>
              <a:ext uri="{FF2B5EF4-FFF2-40B4-BE49-F238E27FC236}">
                <a16:creationId xmlns:a16="http://schemas.microsoft.com/office/drawing/2014/main" id="{A6CE95EF-EBF6-2DC2-BC0C-9033F602DF00}"/>
              </a:ext>
            </a:extLst>
          </p:cNvPr>
          <p:cNvSpPr txBox="1"/>
          <p:nvPr/>
        </p:nvSpPr>
        <p:spPr>
          <a:xfrm>
            <a:off x="914400" y="2667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DHCP Starvation Attack</a:t>
            </a:r>
          </a:p>
        </p:txBody>
      </p:sp>
      <p:graphicFrame>
        <p:nvGraphicFramePr>
          <p:cNvPr id="31" name="Table 22">
            <a:extLst>
              <a:ext uri="{FF2B5EF4-FFF2-40B4-BE49-F238E27FC236}">
                <a16:creationId xmlns:a16="http://schemas.microsoft.com/office/drawing/2014/main" id="{84E99735-3F93-DC15-E853-38267205052D}"/>
              </a:ext>
            </a:extLst>
          </p:cNvPr>
          <p:cNvGraphicFramePr>
            <a:graphicFrameLocks noGrp="1"/>
          </p:cNvGraphicFramePr>
          <p:nvPr/>
        </p:nvGraphicFramePr>
        <p:xfrm>
          <a:off x="13716000" y="828735"/>
          <a:ext cx="3886200" cy="3454401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3886200">
                  <a:extLst>
                    <a:ext uri="{9D8B030D-6E8A-4147-A177-3AD203B41FA5}">
                      <a16:colId xmlns:a16="http://schemas.microsoft.com/office/drawing/2014/main" val="3102317695"/>
                    </a:ext>
                  </a:extLst>
                </a:gridCol>
              </a:tblGrid>
              <a:tr h="3454401">
                <a:tc>
                  <a:txBody>
                    <a:bodyPr/>
                    <a:lstStyle/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# Pool of adresses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10.9.0.11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10.9.0.12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.</a:t>
                      </a:r>
                    </a:p>
                    <a:p>
                      <a:r>
                        <a:rPr lang="en-IT" sz="2800">
                          <a:solidFill>
                            <a:schemeClr val="accent6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10.9.0.50</a:t>
                      </a:r>
                    </a:p>
                  </a:txBody>
                  <a:tcP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500524"/>
                  </a:ext>
                </a:extLst>
              </a:tr>
            </a:tbl>
          </a:graphicData>
        </a:graphic>
      </p:graphicFrame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BD16598-AC82-9152-7B05-F45EEC52BA40}"/>
              </a:ext>
            </a:extLst>
          </p:cNvPr>
          <p:cNvCxnSpPr>
            <a:cxnSpLocks/>
          </p:cNvCxnSpPr>
          <p:nvPr/>
        </p:nvCxnSpPr>
        <p:spPr>
          <a:xfrm>
            <a:off x="13716000" y="15621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3F83700-9A95-C9EC-21A8-A4116117D634}"/>
              </a:ext>
            </a:extLst>
          </p:cNvPr>
          <p:cNvCxnSpPr>
            <a:cxnSpLocks/>
          </p:cNvCxnSpPr>
          <p:nvPr/>
        </p:nvCxnSpPr>
        <p:spPr>
          <a:xfrm>
            <a:off x="13716000" y="19431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5FD9492-7851-F7F7-77C4-7674F19F6F54}"/>
              </a:ext>
            </a:extLst>
          </p:cNvPr>
          <p:cNvCxnSpPr>
            <a:cxnSpLocks/>
          </p:cNvCxnSpPr>
          <p:nvPr/>
        </p:nvCxnSpPr>
        <p:spPr>
          <a:xfrm>
            <a:off x="13716000" y="3695700"/>
            <a:ext cx="1981200" cy="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40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7EEB9BB-EBF8-6C2E-559E-EADF0DDBCF82}"/>
              </a:ext>
            </a:extLst>
          </p:cNvPr>
          <p:cNvCxnSpPr>
            <a:cxnSpLocks/>
          </p:cNvCxnSpPr>
          <p:nvPr/>
        </p:nvCxnSpPr>
        <p:spPr>
          <a:xfrm flipV="1">
            <a:off x="3467100" y="2781300"/>
            <a:ext cx="0" cy="2743200"/>
          </a:xfrm>
          <a:prstGeom prst="line">
            <a:avLst/>
          </a:prstGeom>
          <a:ln w="47625">
            <a:solidFill>
              <a:srgbClr val="FFDD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FD78080-7CD7-5A66-A0D4-D16E68D57F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54" t="25555" r="10032" b="43333"/>
          <a:stretch/>
        </p:blipFill>
        <p:spPr>
          <a:xfrm>
            <a:off x="26581" y="1512806"/>
            <a:ext cx="7543800" cy="2263140"/>
          </a:xfrm>
          <a:prstGeom prst="rect">
            <a:avLst/>
          </a:prstGeom>
        </p:spPr>
      </p:pic>
      <p:pic>
        <p:nvPicPr>
          <p:cNvPr id="6" name="Picture 5" descr="A computer with a cartoon face on the screen&#10;&#10;Description automatically generated with low confidence">
            <a:extLst>
              <a:ext uri="{FF2B5EF4-FFF2-40B4-BE49-F238E27FC236}">
                <a16:creationId xmlns:a16="http://schemas.microsoft.com/office/drawing/2014/main" id="{3B6878B6-58D5-A8D3-C176-DF987F4A4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851345"/>
            <a:ext cx="4800600" cy="3854872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DCB12E5-87B2-E9BB-4593-A125E89B1A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781300"/>
            <a:ext cx="10690871" cy="6904521"/>
          </a:xfrm>
          <a:prstGeom prst="rect">
            <a:avLst/>
          </a:prstGeom>
        </p:spPr>
      </p:pic>
      <p:pic>
        <p:nvPicPr>
          <p:cNvPr id="12" name="Graphic 11" descr="Close with solid fill">
            <a:extLst>
              <a:ext uri="{FF2B5EF4-FFF2-40B4-BE49-F238E27FC236}">
                <a16:creationId xmlns:a16="http://schemas.microsoft.com/office/drawing/2014/main" id="{2B332AE2-187C-690D-5D69-C19981ED6A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69140" y="1523912"/>
            <a:ext cx="2183520" cy="2183520"/>
          </a:xfrm>
          <a:prstGeom prst="rect">
            <a:avLst/>
          </a:prstGeom>
        </p:spPr>
      </p:pic>
      <p:sp>
        <p:nvSpPr>
          <p:cNvPr id="13" name="TextBox 4">
            <a:extLst>
              <a:ext uri="{FF2B5EF4-FFF2-40B4-BE49-F238E27FC236}">
                <a16:creationId xmlns:a16="http://schemas.microsoft.com/office/drawing/2014/main" id="{25B5C4B2-1E45-B94A-2C0B-F32FCC9FAEB7}"/>
              </a:ext>
            </a:extLst>
          </p:cNvPr>
          <p:cNvSpPr txBox="1"/>
          <p:nvPr/>
        </p:nvSpPr>
        <p:spPr>
          <a:xfrm>
            <a:off x="914400" y="2667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DHCP Starvation Attack</a:t>
            </a:r>
          </a:p>
        </p:txBody>
      </p:sp>
    </p:spTree>
    <p:extLst>
      <p:ext uri="{BB962C8B-B14F-4D97-AF65-F5344CB8AC3E}">
        <p14:creationId xmlns:p14="http://schemas.microsoft.com/office/powerpoint/2010/main" val="1711544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A717C9-82C7-C171-83B2-0C3B5CA84013}"/>
              </a:ext>
            </a:extLst>
          </p:cNvPr>
          <p:cNvSpPr txBox="1"/>
          <p:nvPr/>
        </p:nvSpPr>
        <p:spPr>
          <a:xfrm>
            <a:off x="1859395" y="2552700"/>
            <a:ext cx="5486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8000">
                <a:solidFill>
                  <a:srgbClr val="424242"/>
                </a:solidFill>
                <a:latin typeface="Muli Light" panose="02000303000000000000" pitchFamily="2" charset="77"/>
              </a:rPr>
              <a:t>Starvation </a:t>
            </a:r>
          </a:p>
          <a:p>
            <a:r>
              <a:rPr lang="en-IT" sz="8000">
                <a:solidFill>
                  <a:srgbClr val="424242"/>
                </a:solidFill>
                <a:latin typeface="Muli Light" panose="02000303000000000000" pitchFamily="2" charset="77"/>
              </a:rPr>
              <a:t>Attack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9C2070-465E-F375-AFA2-4B92EBF0C3A4}"/>
              </a:ext>
            </a:extLst>
          </p:cNvPr>
          <p:cNvSpPr txBox="1"/>
          <p:nvPr/>
        </p:nvSpPr>
        <p:spPr>
          <a:xfrm>
            <a:off x="8686801" y="3168255"/>
            <a:ext cx="9143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8000">
                <a:latin typeface="Muli Light" panose="02000303000000000000" pitchFamily="2" charset="77"/>
              </a:rPr>
              <a:t>+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4CD23D-133C-249E-9501-062FB5469BF8}"/>
              </a:ext>
            </a:extLst>
          </p:cNvPr>
          <p:cNvSpPr txBox="1"/>
          <p:nvPr/>
        </p:nvSpPr>
        <p:spPr>
          <a:xfrm>
            <a:off x="10576791" y="2552701"/>
            <a:ext cx="6629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8000">
                <a:solidFill>
                  <a:srgbClr val="424242"/>
                </a:solidFill>
                <a:latin typeface="Muli Light" panose="02000303000000000000" pitchFamily="2" charset="77"/>
              </a:rPr>
              <a:t>Rogue DHCP</a:t>
            </a:r>
          </a:p>
          <a:p>
            <a:r>
              <a:rPr lang="en-IT" sz="8000">
                <a:solidFill>
                  <a:srgbClr val="424242"/>
                </a:solidFill>
                <a:latin typeface="Muli Light" panose="02000303000000000000" pitchFamily="2" charset="77"/>
              </a:rPr>
              <a:t>Server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4B2DD9EE-7EC3-D176-314C-EA5918D6D0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9950" y="5506916"/>
            <a:ext cx="2374900" cy="2882900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FF58F95-513D-09D1-CCAF-A55FD22C08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550" y="5532275"/>
            <a:ext cx="2374900" cy="2857541"/>
          </a:xfrm>
          <a:prstGeom prst="rect">
            <a:avLst/>
          </a:prstGeom>
        </p:spPr>
      </p:pic>
      <p:pic>
        <p:nvPicPr>
          <p:cNvPr id="10" name="Graphic 9" descr="Close with solid fill">
            <a:extLst>
              <a:ext uri="{FF2B5EF4-FFF2-40B4-BE49-F238E27FC236}">
                <a16:creationId xmlns:a16="http://schemas.microsoft.com/office/drawing/2014/main" id="{ECB50D7E-A6DA-7928-5D1A-0C967D3C6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71754" y="5532275"/>
            <a:ext cx="2716297" cy="271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76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35843"/>
            <a:ext cx="5389896" cy="7681045"/>
            <a:chOff x="0" y="9525"/>
            <a:chExt cx="7186528" cy="6929280"/>
          </a:xfrm>
        </p:grpSpPr>
        <p:sp>
          <p:nvSpPr>
            <p:cNvPr id="3" name="TextBox 3"/>
            <p:cNvSpPr txBox="1"/>
            <p:nvPr/>
          </p:nvSpPr>
          <p:spPr>
            <a:xfrm>
              <a:off x="0" y="9525"/>
              <a:ext cx="7186528" cy="44114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640"/>
                </a:lnSpc>
              </a:pPr>
              <a:r>
                <a:rPr lang="en-US" sz="7200">
                  <a:solidFill>
                    <a:srgbClr val="FFDD79"/>
                  </a:solidFill>
                  <a:latin typeface="Muli Extra Light Bold"/>
                </a:rPr>
                <a:t>DHCP Starvation Indotta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5215256"/>
              <a:ext cx="7186528" cy="1723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r>
                <a:rPr lang="en-GB" sz="2800" i="1">
                  <a:solidFill>
                    <a:srgbClr val="FFDD79"/>
                  </a:solidFill>
                  <a:latin typeface="MULI EXTRA-LIGHT" panose="02000503000000000000" pitchFamily="2" charset="77"/>
                </a:rPr>
                <a:t>“the client SHOULD probe the newly received address, e.g., with ARP.”</a:t>
              </a:r>
              <a:endParaRPr lang="en-IT" sz="2800" i="1">
                <a:solidFill>
                  <a:srgbClr val="FFDD79"/>
                </a:solidFill>
                <a:latin typeface="MULI EXTRA-LIGHT" panose="02000503000000000000" pitchFamily="2" charset="77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477243" y="1425456"/>
            <a:ext cx="8647208" cy="715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DD79"/>
                </a:solidFill>
                <a:latin typeface="Muli Regular Bold"/>
              </a:rPr>
              <a:t>Un client è tenuto a verificare che l’IP ricevuto non sia efettivamente in utilizzo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477243" y="3058285"/>
            <a:ext cx="8647208" cy="715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DD79"/>
                </a:solidFill>
                <a:latin typeface="Muli Regular Bold"/>
              </a:rPr>
              <a:t>Il client effettua un’ARP request sull’IP ricevuto aspettandosi che nessuno risponda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477243" y="4785901"/>
            <a:ext cx="8647208" cy="715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DD79"/>
                </a:solidFill>
                <a:latin typeface="Muli Regular Bold"/>
              </a:rPr>
              <a:t>Se l’attacante risponde con un’ARP reply il client invia al server un DHCP DECLINE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477243" y="6513519"/>
            <a:ext cx="8647208" cy="715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DD79"/>
                </a:solidFill>
                <a:latin typeface="Muli Regular Bold"/>
              </a:rPr>
              <a:t>Il server ricevuto il pacchetto DHCP DECLINE rimuove quell’indirizzo dal suo pool e rincomincia il processo di negoziazione da capo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68383" y="8146348"/>
            <a:ext cx="8647208" cy="343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>
                <a:solidFill>
                  <a:srgbClr val="FFDD79"/>
                </a:solidFill>
                <a:latin typeface="Muli Regular Bold"/>
              </a:rPr>
              <a:t>Più efficiente della starvation tradizionale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577671" y="1593477"/>
            <a:ext cx="189577" cy="7100046"/>
            <a:chOff x="0" y="0"/>
            <a:chExt cx="252769" cy="9466728"/>
          </a:xfrm>
        </p:grpSpPr>
        <p:sp>
          <p:nvSpPr>
            <p:cNvPr id="21" name="AutoShape 21"/>
            <p:cNvSpPr/>
            <p:nvPr/>
          </p:nvSpPr>
          <p:spPr>
            <a:xfrm>
              <a:off x="106832" y="126385"/>
              <a:ext cx="39106" cy="9213958"/>
            </a:xfrm>
            <a:prstGeom prst="rect">
              <a:avLst/>
            </a:prstGeom>
            <a:solidFill>
              <a:srgbClr val="FFDD79"/>
            </a:solidFill>
          </p:spPr>
        </p:sp>
        <p:grpSp>
          <p:nvGrpSpPr>
            <p:cNvPr id="22" name="Group 22"/>
            <p:cNvGrpSpPr/>
            <p:nvPr/>
          </p:nvGrpSpPr>
          <p:grpSpPr>
            <a:xfrm>
              <a:off x="0" y="0"/>
              <a:ext cx="252769" cy="252769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D79"/>
              </a:solidFill>
            </p:spPr>
          </p:sp>
        </p:grpSp>
        <p:grpSp>
          <p:nvGrpSpPr>
            <p:cNvPr id="24" name="Group 24"/>
            <p:cNvGrpSpPr/>
            <p:nvPr/>
          </p:nvGrpSpPr>
          <p:grpSpPr>
            <a:xfrm>
              <a:off x="0" y="2303490"/>
              <a:ext cx="252769" cy="252769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D79"/>
              </a:solidFill>
              <a:ln>
                <a:solidFill>
                  <a:srgbClr val="FFDD79"/>
                </a:solidFill>
              </a:ln>
            </p:spPr>
          </p:sp>
        </p:grpSp>
        <p:grpSp>
          <p:nvGrpSpPr>
            <p:cNvPr id="26" name="Group 26"/>
            <p:cNvGrpSpPr/>
            <p:nvPr/>
          </p:nvGrpSpPr>
          <p:grpSpPr>
            <a:xfrm>
              <a:off x="0" y="4606979"/>
              <a:ext cx="252769" cy="252769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D79"/>
              </a:solidFill>
            </p:spPr>
          </p:sp>
        </p:grpSp>
        <p:grpSp>
          <p:nvGrpSpPr>
            <p:cNvPr id="28" name="Group 28"/>
            <p:cNvGrpSpPr/>
            <p:nvPr/>
          </p:nvGrpSpPr>
          <p:grpSpPr>
            <a:xfrm>
              <a:off x="0" y="6910469"/>
              <a:ext cx="252769" cy="252769"/>
              <a:chOff x="0" y="0"/>
              <a:chExt cx="6350000" cy="63500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D79"/>
              </a:solidFill>
            </p:spPr>
          </p:sp>
        </p:grpSp>
        <p:grpSp>
          <p:nvGrpSpPr>
            <p:cNvPr id="30" name="Group 30"/>
            <p:cNvGrpSpPr/>
            <p:nvPr/>
          </p:nvGrpSpPr>
          <p:grpSpPr>
            <a:xfrm>
              <a:off x="0" y="9213958"/>
              <a:ext cx="252769" cy="252769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FFDD79"/>
              </a:solidFill>
            </p:spPr>
          </p:sp>
        </p:grp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CDB9D6B-FF04-2F93-B9A5-7D218F1D6339}"/>
              </a:ext>
            </a:extLst>
          </p:cNvPr>
          <p:cNvSpPr txBox="1"/>
          <p:nvPr/>
        </p:nvSpPr>
        <p:spPr>
          <a:xfrm>
            <a:off x="1028700" y="6104520"/>
            <a:ext cx="2247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FFDD79"/>
                </a:solidFill>
                <a:latin typeface="Muli" panose="02000503000000000000" pitchFamily="2" charset="77"/>
              </a:rPr>
              <a:t>RFC 2131: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4">
            <a:extLst>
              <a:ext uri="{FF2B5EF4-FFF2-40B4-BE49-F238E27FC236}">
                <a16:creationId xmlns:a16="http://schemas.microsoft.com/office/drawing/2014/main" id="{C0CC6535-6A53-92D5-FB42-B99BE02ED7E5}"/>
              </a:ext>
            </a:extLst>
          </p:cNvPr>
          <p:cNvSpPr txBox="1"/>
          <p:nvPr/>
        </p:nvSpPr>
        <p:spPr>
          <a:xfrm>
            <a:off x="914400" y="3429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Port Security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1D0A801A-EF30-22DB-15B4-D48D5C7C0E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3" t="6338" r="3641" b="11267"/>
          <a:stretch/>
        </p:blipFill>
        <p:spPr>
          <a:xfrm>
            <a:off x="2514600" y="2476500"/>
            <a:ext cx="12035692" cy="3352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321E8C-9D84-AB74-5A20-3BBC35D84C64}"/>
              </a:ext>
            </a:extLst>
          </p:cNvPr>
          <p:cNvCxnSpPr>
            <a:cxnSpLocks/>
          </p:cNvCxnSpPr>
          <p:nvPr/>
        </p:nvCxnSpPr>
        <p:spPr>
          <a:xfrm>
            <a:off x="4798646" y="3924300"/>
            <a:ext cx="1981200" cy="0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2762BA6-0AB2-8D85-A033-5BB100DA2393}"/>
              </a:ext>
            </a:extLst>
          </p:cNvPr>
          <p:cNvSpPr txBox="1"/>
          <p:nvPr/>
        </p:nvSpPr>
        <p:spPr>
          <a:xfrm>
            <a:off x="4341446" y="3486387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42424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 MAC: 54-59-F9-7F-A7-36</a:t>
            </a:r>
            <a:endParaRPr lang="en-IT">
              <a:solidFill>
                <a:srgbClr val="42424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C19F361-5CA6-5F05-AC79-E9CC92BF81EE}"/>
              </a:ext>
            </a:extLst>
          </p:cNvPr>
          <p:cNvCxnSpPr>
            <a:cxnSpLocks/>
          </p:cNvCxnSpPr>
          <p:nvPr/>
        </p:nvCxnSpPr>
        <p:spPr>
          <a:xfrm>
            <a:off x="10056446" y="3855719"/>
            <a:ext cx="1981200" cy="0"/>
          </a:xfrm>
          <a:prstGeom prst="straightConnector1">
            <a:avLst/>
          </a:prstGeom>
          <a:ln w="50800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6838BA1-F401-48D3-A7FA-B02D84153020}"/>
              </a:ext>
            </a:extLst>
          </p:cNvPr>
          <p:cNvSpPr txBox="1"/>
          <p:nvPr/>
        </p:nvSpPr>
        <p:spPr>
          <a:xfrm>
            <a:off x="10766782" y="3486387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42424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10.9.0.10</a:t>
            </a:r>
            <a:endParaRPr lang="en-IT">
              <a:solidFill>
                <a:srgbClr val="42424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CEAFDC8-CA33-FEC2-0C83-D00D10721A50}"/>
              </a:ext>
            </a:extLst>
          </p:cNvPr>
          <p:cNvCxnSpPr>
            <a:cxnSpLocks/>
          </p:cNvCxnSpPr>
          <p:nvPr/>
        </p:nvCxnSpPr>
        <p:spPr>
          <a:xfrm>
            <a:off x="4648200" y="4914900"/>
            <a:ext cx="1981200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FAD627D-0BB7-9BE1-F7C3-F2A3B3EB8022}"/>
              </a:ext>
            </a:extLst>
          </p:cNvPr>
          <p:cNvSpPr txBox="1"/>
          <p:nvPr/>
        </p:nvSpPr>
        <p:spPr>
          <a:xfrm>
            <a:off x="4341446" y="5026898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>
                <a:solidFill>
                  <a:srgbClr val="42424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 MAC: 06-8E-0F-07-81-2D</a:t>
            </a:r>
            <a:endParaRPr lang="en-IT">
              <a:solidFill>
                <a:srgbClr val="42424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6" name="Graphic 5" descr="Close with solid fill">
            <a:extLst>
              <a:ext uri="{FF2B5EF4-FFF2-40B4-BE49-F238E27FC236}">
                <a16:creationId xmlns:a16="http://schemas.microsoft.com/office/drawing/2014/main" id="{5AB5396B-4DE3-02A5-E0CE-83F0844ADA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22646" y="4481830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14168A-09C2-DBF1-2071-11AD7BF98952}"/>
              </a:ext>
            </a:extLst>
          </p:cNvPr>
          <p:cNvSpPr txBox="1"/>
          <p:nvPr/>
        </p:nvSpPr>
        <p:spPr>
          <a:xfrm>
            <a:off x="4478037" y="6347489"/>
            <a:ext cx="44215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4000" dirty="0">
                <a:solidFill>
                  <a:srgbClr val="FF0000"/>
                </a:solidFill>
                <a:latin typeface="Muli Light" panose="02000303000000000000" pitchFamily="2" charset="77"/>
              </a:rPr>
              <a:t>Violazione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950CFB-FAA3-3F07-A49D-3C14948A5299}"/>
              </a:ext>
            </a:extLst>
          </p:cNvPr>
          <p:cNvSpPr txBox="1"/>
          <p:nvPr/>
        </p:nvSpPr>
        <p:spPr>
          <a:xfrm>
            <a:off x="5334000" y="7290018"/>
            <a:ext cx="11506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424242"/>
                </a:solidFill>
                <a:latin typeface="Muli Light" panose="02000303000000000000" pitchFamily="2" charset="77"/>
              </a:rPr>
              <a:t>Restrict</a:t>
            </a:r>
            <a:r>
              <a:rPr lang="en-IT" sz="2800">
                <a:solidFill>
                  <a:srgbClr val="424242"/>
                </a:solidFill>
                <a:latin typeface="Muli ExtraLight" panose="02000303000000000000" pitchFamily="2" charset="77"/>
              </a:rPr>
              <a:t>: lo switch scarta </a:t>
            </a:r>
            <a:r>
              <a:rPr lang="en-GB" sz="2800">
                <a:solidFill>
                  <a:srgbClr val="424242"/>
                </a:solidFill>
                <a:latin typeface="Muli ExtraLight" panose="02000303000000000000" pitchFamily="2" charset="77"/>
              </a:rPr>
              <a:t>i</a:t>
            </a:r>
            <a:r>
              <a:rPr lang="en-IT" sz="2800">
                <a:solidFill>
                  <a:srgbClr val="424242"/>
                </a:solidFill>
                <a:latin typeface="Muli ExtraLight" panose="02000303000000000000" pitchFamily="2" charset="77"/>
              </a:rPr>
              <a:t> pacchetti provenienti da nuovi indirizzi MAC</a:t>
            </a:r>
          </a:p>
          <a:p>
            <a:endParaRPr lang="en-IT" sz="2800">
              <a:solidFill>
                <a:srgbClr val="424242"/>
              </a:solidFill>
              <a:latin typeface="Muli ExtraLight" panose="02000303000000000000" pitchFamily="2" charset="77"/>
            </a:endParaRPr>
          </a:p>
          <a:p>
            <a:r>
              <a:rPr lang="en-GB" sz="2800">
                <a:solidFill>
                  <a:srgbClr val="424242"/>
                </a:solidFill>
                <a:latin typeface="Muli Light" panose="02000303000000000000" pitchFamily="2" charset="77"/>
              </a:rPr>
              <a:t>S</a:t>
            </a:r>
            <a:r>
              <a:rPr lang="en-IT" sz="2800">
                <a:solidFill>
                  <a:srgbClr val="424242"/>
                </a:solidFill>
                <a:latin typeface="Muli Light" panose="02000303000000000000" pitchFamily="2" charset="77"/>
              </a:rPr>
              <a:t>hutdown: </a:t>
            </a:r>
            <a:r>
              <a:rPr lang="en-IT" sz="2800">
                <a:solidFill>
                  <a:srgbClr val="424242"/>
                </a:solidFill>
                <a:latin typeface="Muli ExtraLight" panose="02000303000000000000" pitchFamily="2" charset="77"/>
              </a:rPr>
              <a:t>lo switch spegne la porta </a:t>
            </a:r>
          </a:p>
        </p:txBody>
      </p:sp>
      <p:graphicFrame>
        <p:nvGraphicFramePr>
          <p:cNvPr id="5" name="Table 13">
            <a:extLst>
              <a:ext uri="{FF2B5EF4-FFF2-40B4-BE49-F238E27FC236}">
                <a16:creationId xmlns:a16="http://schemas.microsoft.com/office/drawing/2014/main" id="{00FB80A2-D966-F24D-A9EA-A65658238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7353113"/>
              </p:ext>
            </p:extLst>
          </p:nvPr>
        </p:nvGraphicFramePr>
        <p:xfrm>
          <a:off x="5852079" y="2418546"/>
          <a:ext cx="6095024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5024">
                  <a:extLst>
                    <a:ext uri="{9D8B030D-6E8A-4147-A177-3AD203B41FA5}">
                      <a16:colId xmlns:a16="http://schemas.microsoft.com/office/drawing/2014/main" val="664845444"/>
                    </a:ext>
                  </a:extLst>
                </a:gridCol>
              </a:tblGrid>
              <a:tr h="118617">
                <a:tc>
                  <a:txBody>
                    <a:bodyPr/>
                    <a:lstStyle/>
                    <a:p>
                      <a:r>
                        <a:rPr lang="en-GB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</a:t>
                      </a:r>
                      <a:r>
                        <a:rPr lang="en-IT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witchport port-security maximum 1</a:t>
                      </a:r>
                    </a:p>
                    <a:p>
                      <a:r>
                        <a:rPr lang="en-GB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</a:t>
                      </a:r>
                      <a:r>
                        <a:rPr lang="en-IT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witchport port-security violation restrict</a:t>
                      </a:r>
                    </a:p>
                  </a:txBody>
                  <a:tcPr>
                    <a:solidFill>
                      <a:srgbClr val="4242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1654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2110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9" grpId="0"/>
      <p:bldP spid="3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274B80-E8EF-2924-3E75-E7BECEE1AB6B}"/>
              </a:ext>
            </a:extLst>
          </p:cNvPr>
          <p:cNvSpPr/>
          <p:nvPr/>
        </p:nvSpPr>
        <p:spPr>
          <a:xfrm>
            <a:off x="1600200" y="2476500"/>
            <a:ext cx="5638800" cy="6934200"/>
          </a:xfrm>
          <a:prstGeom prst="rect">
            <a:avLst/>
          </a:prstGeom>
          <a:solidFill>
            <a:srgbClr val="FF0000">
              <a:alpha val="208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084E6FC8-5538-9791-0AA1-81A12036B23F}"/>
              </a:ext>
            </a:extLst>
          </p:cNvPr>
          <p:cNvSpPr txBox="1"/>
          <p:nvPr/>
        </p:nvSpPr>
        <p:spPr>
          <a:xfrm>
            <a:off x="990600" y="294324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DHCP Snooping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8684074-DFE0-52D5-2A4B-11D37232A7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7037"/>
          <a:stretch/>
        </p:blipFill>
        <p:spPr>
          <a:xfrm>
            <a:off x="1752600" y="2857500"/>
            <a:ext cx="11198203" cy="6934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492D77-4047-13D4-906E-FA6524ED3D36}"/>
              </a:ext>
            </a:extLst>
          </p:cNvPr>
          <p:cNvSpPr/>
          <p:nvPr/>
        </p:nvSpPr>
        <p:spPr>
          <a:xfrm>
            <a:off x="7772400" y="2476500"/>
            <a:ext cx="5638800" cy="6934200"/>
          </a:xfrm>
          <a:prstGeom prst="rect">
            <a:avLst/>
          </a:prstGeom>
          <a:solidFill>
            <a:srgbClr val="00B050">
              <a:alpha val="208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414D5C-7732-C9C5-C7CB-E821A3E3A011}"/>
              </a:ext>
            </a:extLst>
          </p:cNvPr>
          <p:cNvSpPr txBox="1"/>
          <p:nvPr/>
        </p:nvSpPr>
        <p:spPr>
          <a:xfrm>
            <a:off x="3429000" y="187058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FF0000"/>
                </a:solidFill>
                <a:latin typeface="Muli ExtraLight" panose="02000303000000000000" pitchFamily="2" charset="77"/>
              </a:rPr>
              <a:t>Untrusted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9F280-3A50-DF02-FE6D-22E6466EA008}"/>
              </a:ext>
            </a:extLst>
          </p:cNvPr>
          <p:cNvSpPr txBox="1"/>
          <p:nvPr/>
        </p:nvSpPr>
        <p:spPr>
          <a:xfrm>
            <a:off x="9846020" y="1898562"/>
            <a:ext cx="1491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00B050"/>
                </a:solidFill>
                <a:latin typeface="Muli ExtraLight" panose="02000303000000000000" pitchFamily="2" charset="77"/>
              </a:rPr>
              <a:t>Trusted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8B508C-4AEE-DDFD-7649-1CCB773E9A24}"/>
              </a:ext>
            </a:extLst>
          </p:cNvPr>
          <p:cNvCxnSpPr>
            <a:cxnSpLocks/>
          </p:cNvCxnSpPr>
          <p:nvPr/>
        </p:nvCxnSpPr>
        <p:spPr>
          <a:xfrm>
            <a:off x="4191000" y="4131280"/>
            <a:ext cx="1799993" cy="0"/>
          </a:xfrm>
          <a:prstGeom prst="straightConnector1">
            <a:avLst/>
          </a:prstGeom>
          <a:ln w="539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7071E8-E78F-D926-66FD-669EF32CEC94}"/>
              </a:ext>
            </a:extLst>
          </p:cNvPr>
          <p:cNvCxnSpPr>
            <a:cxnSpLocks/>
          </p:cNvCxnSpPr>
          <p:nvPr/>
        </p:nvCxnSpPr>
        <p:spPr>
          <a:xfrm>
            <a:off x="6096000" y="5655280"/>
            <a:ext cx="0" cy="1621820"/>
          </a:xfrm>
          <a:prstGeom prst="straightConnector1">
            <a:avLst/>
          </a:prstGeom>
          <a:ln w="539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C76522-26B5-85B7-6BB7-668BDB95DC86}"/>
              </a:ext>
            </a:extLst>
          </p:cNvPr>
          <p:cNvCxnSpPr>
            <a:cxnSpLocks/>
          </p:cNvCxnSpPr>
          <p:nvPr/>
        </p:nvCxnSpPr>
        <p:spPr>
          <a:xfrm>
            <a:off x="8839200" y="4131280"/>
            <a:ext cx="1676400" cy="0"/>
          </a:xfrm>
          <a:prstGeom prst="straightConnector1">
            <a:avLst/>
          </a:prstGeom>
          <a:ln w="539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41ABB2A-F9AB-C325-6ADD-79380A2D7CB7}"/>
              </a:ext>
            </a:extLst>
          </p:cNvPr>
          <p:cNvSpPr txBox="1"/>
          <p:nvPr/>
        </p:nvSpPr>
        <p:spPr>
          <a:xfrm>
            <a:off x="4191000" y="3378691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F22663-20C1-C133-B692-05BA6C65C01E}"/>
              </a:ext>
            </a:extLst>
          </p:cNvPr>
          <p:cNvSpPr txBox="1"/>
          <p:nvPr/>
        </p:nvSpPr>
        <p:spPr>
          <a:xfrm>
            <a:off x="8828049" y="3484949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5F1A369-BB54-AE7A-B234-21448C79FFBD}"/>
              </a:ext>
            </a:extLst>
          </p:cNvPr>
          <p:cNvSpPr txBox="1"/>
          <p:nvPr/>
        </p:nvSpPr>
        <p:spPr>
          <a:xfrm>
            <a:off x="4991100" y="6143024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chemeClr val="bg1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pic>
        <p:nvPicPr>
          <p:cNvPr id="19" name="Picture 18" descr="Icon&#10;&#10;Description automatically generated">
            <a:extLst>
              <a:ext uri="{FF2B5EF4-FFF2-40B4-BE49-F238E27FC236}">
                <a16:creationId xmlns:a16="http://schemas.microsoft.com/office/drawing/2014/main" id="{3C9166D3-1D90-7A11-DCFB-CF56DE483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00" y="6328153"/>
            <a:ext cx="2789606" cy="3548907"/>
          </a:xfrm>
          <a:prstGeom prst="rect">
            <a:avLst/>
          </a:prstGeom>
          <a:solidFill>
            <a:srgbClr val="424242"/>
          </a:solidFill>
        </p:spPr>
      </p:pic>
    </p:spTree>
    <p:extLst>
      <p:ext uri="{BB962C8B-B14F-4D97-AF65-F5344CB8AC3E}">
        <p14:creationId xmlns:p14="http://schemas.microsoft.com/office/powerpoint/2010/main" val="2446968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5274B80-E8EF-2924-3E75-E7BECEE1AB6B}"/>
              </a:ext>
            </a:extLst>
          </p:cNvPr>
          <p:cNvSpPr/>
          <p:nvPr/>
        </p:nvSpPr>
        <p:spPr>
          <a:xfrm>
            <a:off x="1600200" y="2476500"/>
            <a:ext cx="5638800" cy="6934200"/>
          </a:xfrm>
          <a:prstGeom prst="rect">
            <a:avLst/>
          </a:prstGeom>
          <a:solidFill>
            <a:srgbClr val="FF0000">
              <a:alpha val="208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8684074-DFE0-52D5-2A4B-11D37232A7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55" b="7037"/>
          <a:stretch/>
        </p:blipFill>
        <p:spPr>
          <a:xfrm>
            <a:off x="1752600" y="2857500"/>
            <a:ext cx="11198203" cy="6934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4492D77-4047-13D4-906E-FA6524ED3D36}"/>
              </a:ext>
            </a:extLst>
          </p:cNvPr>
          <p:cNvSpPr/>
          <p:nvPr/>
        </p:nvSpPr>
        <p:spPr>
          <a:xfrm>
            <a:off x="7772400" y="2476500"/>
            <a:ext cx="5638800" cy="6934200"/>
          </a:xfrm>
          <a:prstGeom prst="rect">
            <a:avLst/>
          </a:prstGeom>
          <a:solidFill>
            <a:srgbClr val="00B050">
              <a:alpha val="208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414D5C-7732-C9C5-C7CB-E821A3E3A011}"/>
              </a:ext>
            </a:extLst>
          </p:cNvPr>
          <p:cNvSpPr txBox="1"/>
          <p:nvPr/>
        </p:nvSpPr>
        <p:spPr>
          <a:xfrm>
            <a:off x="3429000" y="187058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FF0000"/>
                </a:solidFill>
                <a:latin typeface="Muli ExtraLight" panose="02000303000000000000" pitchFamily="2" charset="77"/>
              </a:rPr>
              <a:t>Untrusted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09F280-3A50-DF02-FE6D-22E6466EA008}"/>
              </a:ext>
            </a:extLst>
          </p:cNvPr>
          <p:cNvSpPr txBox="1"/>
          <p:nvPr/>
        </p:nvSpPr>
        <p:spPr>
          <a:xfrm>
            <a:off x="9846020" y="1898562"/>
            <a:ext cx="1491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800">
                <a:solidFill>
                  <a:srgbClr val="00B050"/>
                </a:solidFill>
                <a:latin typeface="Muli ExtraLight" panose="02000303000000000000" pitchFamily="2" charset="77"/>
              </a:rPr>
              <a:t>Trusted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FC1B42F-0E59-8CFC-A127-ADFAFDB9C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00" y="6328153"/>
            <a:ext cx="2789606" cy="3548907"/>
          </a:xfrm>
          <a:prstGeom prst="rect">
            <a:avLst/>
          </a:prstGeom>
          <a:solidFill>
            <a:srgbClr val="424242"/>
          </a:solidFill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4DB1798-D41E-45C3-1A27-5F7FB58CBC54}"/>
              </a:ext>
            </a:extLst>
          </p:cNvPr>
          <p:cNvCxnSpPr>
            <a:cxnSpLocks/>
          </p:cNvCxnSpPr>
          <p:nvPr/>
        </p:nvCxnSpPr>
        <p:spPr>
          <a:xfrm>
            <a:off x="6096000" y="5655280"/>
            <a:ext cx="0" cy="1621820"/>
          </a:xfrm>
          <a:prstGeom prst="straightConnector1">
            <a:avLst/>
          </a:prstGeom>
          <a:ln w="539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93DD0A4-12C4-5C2A-7152-EC43B3D9B2FC}"/>
              </a:ext>
            </a:extLst>
          </p:cNvPr>
          <p:cNvCxnSpPr>
            <a:cxnSpLocks/>
          </p:cNvCxnSpPr>
          <p:nvPr/>
        </p:nvCxnSpPr>
        <p:spPr>
          <a:xfrm>
            <a:off x="8839200" y="4131280"/>
            <a:ext cx="1676400" cy="0"/>
          </a:xfrm>
          <a:prstGeom prst="straightConnector1">
            <a:avLst/>
          </a:prstGeom>
          <a:ln w="53975">
            <a:solidFill>
              <a:srgbClr val="92D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FC833DC-A75F-0136-ECD5-B015118731CB}"/>
              </a:ext>
            </a:extLst>
          </p:cNvPr>
          <p:cNvSpPr txBox="1"/>
          <p:nvPr/>
        </p:nvSpPr>
        <p:spPr>
          <a:xfrm>
            <a:off x="8828049" y="3484949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92D050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92D050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5F900A2-CD63-572F-C9F1-9D1F1A87278A}"/>
              </a:ext>
            </a:extLst>
          </p:cNvPr>
          <p:cNvSpPr txBox="1"/>
          <p:nvPr/>
        </p:nvSpPr>
        <p:spPr>
          <a:xfrm>
            <a:off x="4991100" y="6143024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FF0000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FF0000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pic>
        <p:nvPicPr>
          <p:cNvPr id="17" name="Graphic 16" descr="Close with solid fill">
            <a:extLst>
              <a:ext uri="{FF2B5EF4-FFF2-40B4-BE49-F238E27FC236}">
                <a16:creationId xmlns:a16="http://schemas.microsoft.com/office/drawing/2014/main" id="{6F001F68-743A-85FB-68F0-781C3E19E7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25116" y="4701478"/>
            <a:ext cx="709930" cy="70993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09B908B-B4FE-3191-A1D5-E25DF964C78E}"/>
              </a:ext>
            </a:extLst>
          </p:cNvPr>
          <p:cNvCxnSpPr>
            <a:cxnSpLocks/>
          </p:cNvCxnSpPr>
          <p:nvPr/>
        </p:nvCxnSpPr>
        <p:spPr>
          <a:xfrm>
            <a:off x="4191000" y="4131280"/>
            <a:ext cx="1799993" cy="0"/>
          </a:xfrm>
          <a:prstGeom prst="straightConnector1">
            <a:avLst/>
          </a:prstGeom>
          <a:ln w="53975">
            <a:solidFill>
              <a:srgbClr val="92D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DFEB158-DE93-4B7B-3403-7AD33C9BAB4A}"/>
              </a:ext>
            </a:extLst>
          </p:cNvPr>
          <p:cNvSpPr txBox="1"/>
          <p:nvPr/>
        </p:nvSpPr>
        <p:spPr>
          <a:xfrm>
            <a:off x="4191000" y="3378691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92D050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92D050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BF3A5264-1259-9AF0-7645-F22B2D772BE6}"/>
              </a:ext>
            </a:extLst>
          </p:cNvPr>
          <p:cNvSpPr txBox="1"/>
          <p:nvPr/>
        </p:nvSpPr>
        <p:spPr>
          <a:xfrm>
            <a:off x="990600" y="294324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DHCP Snooping</a:t>
            </a:r>
          </a:p>
        </p:txBody>
      </p:sp>
    </p:spTree>
    <p:extLst>
      <p:ext uri="{BB962C8B-B14F-4D97-AF65-F5344CB8AC3E}">
        <p14:creationId xmlns:p14="http://schemas.microsoft.com/office/powerpoint/2010/main" val="76076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3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4">
            <a:extLst>
              <a:ext uri="{FF2B5EF4-FFF2-40B4-BE49-F238E27FC236}">
                <a16:creationId xmlns:a16="http://schemas.microsoft.com/office/drawing/2014/main" id="{C807A567-8AA0-EE0E-D137-054B1B21B697}"/>
              </a:ext>
            </a:extLst>
          </p:cNvPr>
          <p:cNvSpPr txBox="1"/>
          <p:nvPr/>
        </p:nvSpPr>
        <p:spPr>
          <a:xfrm>
            <a:off x="990600" y="306834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 dirty="0" err="1">
                <a:solidFill>
                  <a:srgbClr val="424242"/>
                </a:solidFill>
                <a:latin typeface="Muli Extra Light Bold"/>
              </a:rPr>
              <a:t>Aggirare</a:t>
            </a:r>
            <a:r>
              <a:rPr lang="en-US" sz="7200" dirty="0">
                <a:solidFill>
                  <a:srgbClr val="424242"/>
                </a:solidFill>
                <a:latin typeface="Muli Extra Light Bold"/>
              </a:rPr>
              <a:t> il Port Security</a:t>
            </a:r>
          </a:p>
        </p:txBody>
      </p:sp>
      <p:pic>
        <p:nvPicPr>
          <p:cNvPr id="39" name="Picture 38" descr="Text&#10;&#10;Description automatically generated">
            <a:extLst>
              <a:ext uri="{FF2B5EF4-FFF2-40B4-BE49-F238E27FC236}">
                <a16:creationId xmlns:a16="http://schemas.microsoft.com/office/drawing/2014/main" id="{F1EAF98A-B8D6-257B-BC2E-BAF80EFD8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324100"/>
            <a:ext cx="14825842" cy="6441766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778745" y="8683725"/>
            <a:ext cx="4333296" cy="4333296"/>
          </a:xfrm>
          <a:prstGeom prst="rect">
            <a:avLst/>
          </a:prstGeom>
        </p:spPr>
      </p:pic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CC4EDE-9A53-8F5E-50BC-91FEB3BFE5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993" y="587748"/>
            <a:ext cx="5638800" cy="4896437"/>
          </a:xfrm>
          <a:prstGeom prst="rect">
            <a:avLst/>
          </a:prstGeom>
        </p:spPr>
      </p:pic>
      <p:pic>
        <p:nvPicPr>
          <p:cNvPr id="34" name="Picture 33" descr="Text&#10;&#10;Description automatically generated">
            <a:extLst>
              <a:ext uri="{FF2B5EF4-FFF2-40B4-BE49-F238E27FC236}">
                <a16:creationId xmlns:a16="http://schemas.microsoft.com/office/drawing/2014/main" id="{AF2A5C02-F229-104C-2A55-5837D2CC62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950535"/>
            <a:ext cx="11529470" cy="5067300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E5A0E8A-C3EE-717C-3235-8A7E2D48313E}"/>
              </a:ext>
            </a:extLst>
          </p:cNvPr>
          <p:cNvSpPr txBox="1"/>
          <p:nvPr/>
        </p:nvSpPr>
        <p:spPr>
          <a:xfrm>
            <a:off x="990600" y="306834"/>
            <a:ext cx="102870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Aggirare il Port Security</a:t>
            </a:r>
          </a:p>
        </p:txBody>
      </p:sp>
    </p:spTree>
    <p:extLst>
      <p:ext uri="{BB962C8B-B14F-4D97-AF65-F5344CB8AC3E}">
        <p14:creationId xmlns:p14="http://schemas.microsoft.com/office/powerpoint/2010/main" val="2974676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21488" y="247014"/>
            <a:ext cx="4145198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640"/>
              </a:lnSpc>
              <a:spcBef>
                <a:spcPct val="0"/>
              </a:spcBef>
            </a:pPr>
            <a:r>
              <a:rPr lang="en-US" sz="7200" dirty="0" err="1">
                <a:solidFill>
                  <a:srgbClr val="FFDD78"/>
                </a:solidFill>
                <a:latin typeface="Muli Extra Light Bold"/>
              </a:rPr>
              <a:t>Contenuti</a:t>
            </a:r>
            <a:endParaRPr lang="en-US" sz="7200" u="none" dirty="0">
              <a:solidFill>
                <a:srgbClr val="FFDD77"/>
              </a:solidFill>
              <a:latin typeface="Muli Extra Light Bold"/>
            </a:endParaRP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1337333" y="9059381"/>
            <a:ext cx="3382762" cy="3382762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6190051" y="-1527845"/>
            <a:ext cx="3382762" cy="3382762"/>
          </a:xfrm>
          <a:prstGeom prst="rect">
            <a:avLst/>
          </a:prstGeom>
        </p:spPr>
      </p:pic>
      <p:sp>
        <p:nvSpPr>
          <p:cNvPr id="51" name="Google Shape;2209;p55">
            <a:extLst>
              <a:ext uri="{FF2B5EF4-FFF2-40B4-BE49-F238E27FC236}">
                <a16:creationId xmlns:a16="http://schemas.microsoft.com/office/drawing/2014/main" id="{395B0736-E86D-0D2B-242F-228926D0A542}"/>
              </a:ext>
            </a:extLst>
          </p:cNvPr>
          <p:cNvSpPr/>
          <p:nvPr/>
        </p:nvSpPr>
        <p:spPr>
          <a:xfrm>
            <a:off x="893970" y="7799109"/>
            <a:ext cx="1068680" cy="933733"/>
          </a:xfrm>
          <a:custGeom>
            <a:avLst/>
            <a:gdLst/>
            <a:ahLst/>
            <a:cxnLst/>
            <a:rect l="l" t="t" r="r" b="b"/>
            <a:pathLst>
              <a:path w="21707" h="18966" extrusionOk="0">
                <a:moveTo>
                  <a:pt x="10418" y="0"/>
                </a:moveTo>
                <a:cubicBezTo>
                  <a:pt x="5036" y="0"/>
                  <a:pt x="0" y="3546"/>
                  <a:pt x="108" y="9493"/>
                </a:cubicBezTo>
                <a:cubicBezTo>
                  <a:pt x="203" y="13673"/>
                  <a:pt x="2515" y="16713"/>
                  <a:pt x="5840" y="18423"/>
                </a:cubicBezTo>
                <a:cubicBezTo>
                  <a:pt x="6980" y="18582"/>
                  <a:pt x="8120" y="18740"/>
                  <a:pt x="9292" y="18835"/>
                </a:cubicBezTo>
                <a:cubicBezTo>
                  <a:pt x="9292" y="18772"/>
                  <a:pt x="9355" y="18772"/>
                  <a:pt x="9387" y="18772"/>
                </a:cubicBezTo>
                <a:cubicBezTo>
                  <a:pt x="9640" y="18803"/>
                  <a:pt x="9894" y="18867"/>
                  <a:pt x="10147" y="18867"/>
                </a:cubicBezTo>
                <a:cubicBezTo>
                  <a:pt x="10432" y="18898"/>
                  <a:pt x="10717" y="18930"/>
                  <a:pt x="11034" y="18930"/>
                </a:cubicBezTo>
                <a:cubicBezTo>
                  <a:pt x="11066" y="18930"/>
                  <a:pt x="11097" y="18930"/>
                  <a:pt x="11097" y="18962"/>
                </a:cubicBezTo>
                <a:cubicBezTo>
                  <a:pt x="11183" y="18964"/>
                  <a:pt x="11269" y="18966"/>
                  <a:pt x="11354" y="18966"/>
                </a:cubicBezTo>
                <a:cubicBezTo>
                  <a:pt x="12282" y="18966"/>
                  <a:pt x="13210" y="18811"/>
                  <a:pt x="14137" y="18550"/>
                </a:cubicBezTo>
                <a:cubicBezTo>
                  <a:pt x="14153" y="18534"/>
                  <a:pt x="14177" y="18526"/>
                  <a:pt x="14201" y="18526"/>
                </a:cubicBezTo>
                <a:cubicBezTo>
                  <a:pt x="14225" y="18526"/>
                  <a:pt x="14248" y="18534"/>
                  <a:pt x="14264" y="18550"/>
                </a:cubicBezTo>
                <a:cubicBezTo>
                  <a:pt x="17399" y="17536"/>
                  <a:pt x="19996" y="15130"/>
                  <a:pt x="20661" y="11614"/>
                </a:cubicBezTo>
                <a:cubicBezTo>
                  <a:pt x="21706" y="6452"/>
                  <a:pt x="18286" y="1512"/>
                  <a:pt x="13282" y="340"/>
                </a:cubicBezTo>
                <a:cubicBezTo>
                  <a:pt x="12334" y="112"/>
                  <a:pt x="11371" y="0"/>
                  <a:pt x="10418" y="0"/>
                </a:cubicBezTo>
                <a:close/>
              </a:path>
            </a:pathLst>
          </a:custGeom>
          <a:solidFill>
            <a:srgbClr val="F4A55C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" name="Google Shape;2210;p55">
            <a:extLst>
              <a:ext uri="{FF2B5EF4-FFF2-40B4-BE49-F238E27FC236}">
                <a16:creationId xmlns:a16="http://schemas.microsoft.com/office/drawing/2014/main" id="{6EECE29A-532F-6C0B-57AE-C8F532B4144A}"/>
              </a:ext>
            </a:extLst>
          </p:cNvPr>
          <p:cNvSpPr/>
          <p:nvPr/>
        </p:nvSpPr>
        <p:spPr>
          <a:xfrm>
            <a:off x="811382" y="7746741"/>
            <a:ext cx="1220513" cy="1045688"/>
          </a:xfrm>
          <a:custGeom>
            <a:avLst/>
            <a:gdLst/>
            <a:ahLst/>
            <a:cxnLst/>
            <a:rect l="l" t="t" r="r" b="b"/>
            <a:pathLst>
              <a:path w="24791" h="21240" extrusionOk="0">
                <a:moveTo>
                  <a:pt x="11803" y="832"/>
                </a:moveTo>
                <a:cubicBezTo>
                  <a:pt x="12742" y="832"/>
                  <a:pt x="13691" y="939"/>
                  <a:pt x="14624" y="1160"/>
                </a:cubicBezTo>
                <a:cubicBezTo>
                  <a:pt x="19628" y="2363"/>
                  <a:pt x="23048" y="7303"/>
                  <a:pt x="22003" y="12465"/>
                </a:cubicBezTo>
                <a:cubicBezTo>
                  <a:pt x="21307" y="15949"/>
                  <a:pt x="18741" y="18356"/>
                  <a:pt x="15606" y="19401"/>
                </a:cubicBezTo>
                <a:cubicBezTo>
                  <a:pt x="15590" y="19385"/>
                  <a:pt x="15567" y="19377"/>
                  <a:pt x="15543" y="19377"/>
                </a:cubicBezTo>
                <a:cubicBezTo>
                  <a:pt x="15519" y="19377"/>
                  <a:pt x="15495" y="19385"/>
                  <a:pt x="15479" y="19401"/>
                </a:cubicBezTo>
                <a:cubicBezTo>
                  <a:pt x="14552" y="19662"/>
                  <a:pt x="13624" y="19817"/>
                  <a:pt x="12696" y="19817"/>
                </a:cubicBezTo>
                <a:cubicBezTo>
                  <a:pt x="12611" y="19817"/>
                  <a:pt x="12525" y="19815"/>
                  <a:pt x="12439" y="19813"/>
                </a:cubicBezTo>
                <a:cubicBezTo>
                  <a:pt x="12439" y="19781"/>
                  <a:pt x="12408" y="19781"/>
                  <a:pt x="12376" y="19781"/>
                </a:cubicBezTo>
                <a:cubicBezTo>
                  <a:pt x="12091" y="19781"/>
                  <a:pt x="11774" y="19749"/>
                  <a:pt x="11489" y="19718"/>
                </a:cubicBezTo>
                <a:cubicBezTo>
                  <a:pt x="11236" y="19718"/>
                  <a:pt x="10982" y="19654"/>
                  <a:pt x="10761" y="19623"/>
                </a:cubicBezTo>
                <a:cubicBezTo>
                  <a:pt x="10744" y="19614"/>
                  <a:pt x="10729" y="19610"/>
                  <a:pt x="10716" y="19610"/>
                </a:cubicBezTo>
                <a:cubicBezTo>
                  <a:pt x="10680" y="19610"/>
                  <a:pt x="10657" y="19640"/>
                  <a:pt x="10634" y="19686"/>
                </a:cubicBezTo>
                <a:cubicBezTo>
                  <a:pt x="9494" y="19559"/>
                  <a:pt x="8322" y="19433"/>
                  <a:pt x="7182" y="19274"/>
                </a:cubicBezTo>
                <a:cubicBezTo>
                  <a:pt x="3889" y="17564"/>
                  <a:pt x="1545" y="14524"/>
                  <a:pt x="1482" y="10312"/>
                </a:cubicBezTo>
                <a:cubicBezTo>
                  <a:pt x="1347" y="4377"/>
                  <a:pt x="6406" y="832"/>
                  <a:pt x="11803" y="832"/>
                </a:cubicBezTo>
                <a:close/>
                <a:moveTo>
                  <a:pt x="8544" y="19908"/>
                </a:moveTo>
                <a:lnTo>
                  <a:pt x="8544" y="19908"/>
                </a:lnTo>
                <a:cubicBezTo>
                  <a:pt x="8734" y="19939"/>
                  <a:pt x="8892" y="19971"/>
                  <a:pt x="9082" y="19971"/>
                </a:cubicBezTo>
                <a:cubicBezTo>
                  <a:pt x="9336" y="20066"/>
                  <a:pt x="9557" y="20129"/>
                  <a:pt x="9811" y="20193"/>
                </a:cubicBezTo>
                <a:cubicBezTo>
                  <a:pt x="9811" y="20224"/>
                  <a:pt x="9811" y="20288"/>
                  <a:pt x="9842" y="20319"/>
                </a:cubicBezTo>
                <a:cubicBezTo>
                  <a:pt x="9399" y="20193"/>
                  <a:pt x="8956" y="20066"/>
                  <a:pt x="8544" y="19908"/>
                </a:cubicBezTo>
                <a:close/>
                <a:moveTo>
                  <a:pt x="11786" y="1"/>
                </a:moveTo>
                <a:cubicBezTo>
                  <a:pt x="6404" y="1"/>
                  <a:pt x="1286" y="3071"/>
                  <a:pt x="658" y="8887"/>
                </a:cubicBezTo>
                <a:cubicBezTo>
                  <a:pt x="0" y="15311"/>
                  <a:pt x="5017" y="21240"/>
                  <a:pt x="11506" y="21240"/>
                </a:cubicBezTo>
                <a:cubicBezTo>
                  <a:pt x="11574" y="21240"/>
                  <a:pt x="11642" y="21239"/>
                  <a:pt x="11711" y="21238"/>
                </a:cubicBezTo>
                <a:cubicBezTo>
                  <a:pt x="11838" y="21238"/>
                  <a:pt x="11901" y="21174"/>
                  <a:pt x="11933" y="21111"/>
                </a:cubicBezTo>
                <a:cubicBezTo>
                  <a:pt x="12345" y="21155"/>
                  <a:pt x="12770" y="21176"/>
                  <a:pt x="13201" y="21176"/>
                </a:cubicBezTo>
                <a:cubicBezTo>
                  <a:pt x="15588" y="21176"/>
                  <a:pt x="18184" y="20522"/>
                  <a:pt x="20008" y="19369"/>
                </a:cubicBezTo>
                <a:cubicBezTo>
                  <a:pt x="22320" y="17881"/>
                  <a:pt x="23745" y="14397"/>
                  <a:pt x="24062" y="11737"/>
                </a:cubicBezTo>
                <a:cubicBezTo>
                  <a:pt x="24790" y="5498"/>
                  <a:pt x="19691" y="653"/>
                  <a:pt x="13833" y="19"/>
                </a:cubicBezTo>
                <a:cubicBezTo>
                  <a:pt x="13815" y="14"/>
                  <a:pt x="13798" y="11"/>
                  <a:pt x="13781" y="11"/>
                </a:cubicBezTo>
                <a:cubicBezTo>
                  <a:pt x="13704" y="11"/>
                  <a:pt x="13631" y="63"/>
                  <a:pt x="13579" y="114"/>
                </a:cubicBezTo>
                <a:cubicBezTo>
                  <a:pt x="12982" y="39"/>
                  <a:pt x="12383" y="1"/>
                  <a:pt x="1178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53" name="Google Shape;2211;p55">
            <a:extLst>
              <a:ext uri="{FF2B5EF4-FFF2-40B4-BE49-F238E27FC236}">
                <a16:creationId xmlns:a16="http://schemas.microsoft.com/office/drawing/2014/main" id="{ED46FFF8-5EC9-507C-C6B9-B6BA17A0BE4B}"/>
              </a:ext>
            </a:extLst>
          </p:cNvPr>
          <p:cNvSpPr/>
          <p:nvPr/>
        </p:nvSpPr>
        <p:spPr>
          <a:xfrm>
            <a:off x="228605" y="7472570"/>
            <a:ext cx="4940923" cy="1445943"/>
          </a:xfrm>
          <a:custGeom>
            <a:avLst/>
            <a:gdLst/>
            <a:ahLst/>
            <a:cxnLst/>
            <a:rect l="l" t="t" r="r" b="b"/>
            <a:pathLst>
              <a:path w="100360" h="29370" extrusionOk="0">
                <a:moveTo>
                  <a:pt x="19031" y="943"/>
                </a:moveTo>
                <a:cubicBezTo>
                  <a:pt x="20293" y="943"/>
                  <a:pt x="21543" y="983"/>
                  <a:pt x="22739" y="991"/>
                </a:cubicBezTo>
                <a:cubicBezTo>
                  <a:pt x="27679" y="1023"/>
                  <a:pt x="32620" y="1023"/>
                  <a:pt x="37560" y="1086"/>
                </a:cubicBezTo>
                <a:cubicBezTo>
                  <a:pt x="57670" y="1213"/>
                  <a:pt x="77748" y="1308"/>
                  <a:pt x="97858" y="1403"/>
                </a:cubicBezTo>
                <a:cubicBezTo>
                  <a:pt x="97763" y="5836"/>
                  <a:pt x="97826" y="10270"/>
                  <a:pt x="97794" y="14704"/>
                </a:cubicBezTo>
                <a:cubicBezTo>
                  <a:pt x="97731" y="19074"/>
                  <a:pt x="97414" y="23507"/>
                  <a:pt x="97668" y="27846"/>
                </a:cubicBezTo>
                <a:lnTo>
                  <a:pt x="97636" y="27846"/>
                </a:lnTo>
                <a:cubicBezTo>
                  <a:pt x="84018" y="27276"/>
                  <a:pt x="70369" y="27276"/>
                  <a:pt x="56751" y="27276"/>
                </a:cubicBezTo>
                <a:cubicBezTo>
                  <a:pt x="51064" y="27262"/>
                  <a:pt x="45347" y="27208"/>
                  <a:pt x="39625" y="27208"/>
                </a:cubicBezTo>
                <a:cubicBezTo>
                  <a:pt x="32031" y="27208"/>
                  <a:pt x="24430" y="27304"/>
                  <a:pt x="16880" y="27719"/>
                </a:cubicBezTo>
                <a:cubicBezTo>
                  <a:pt x="16817" y="27719"/>
                  <a:pt x="16785" y="27688"/>
                  <a:pt x="16722" y="27688"/>
                </a:cubicBezTo>
                <a:cubicBezTo>
                  <a:pt x="5162" y="27118"/>
                  <a:pt x="0" y="11093"/>
                  <a:pt x="8899" y="3619"/>
                </a:cubicBezTo>
                <a:cubicBezTo>
                  <a:pt x="11694" y="1271"/>
                  <a:pt x="15411" y="943"/>
                  <a:pt x="19031" y="943"/>
                </a:cubicBezTo>
                <a:close/>
                <a:moveTo>
                  <a:pt x="19204" y="0"/>
                </a:moveTo>
                <a:cubicBezTo>
                  <a:pt x="15995" y="0"/>
                  <a:pt x="12702" y="230"/>
                  <a:pt x="9913" y="1751"/>
                </a:cubicBezTo>
                <a:cubicBezTo>
                  <a:pt x="6176" y="3809"/>
                  <a:pt x="4276" y="8085"/>
                  <a:pt x="3737" y="12170"/>
                </a:cubicBezTo>
                <a:cubicBezTo>
                  <a:pt x="3104" y="16920"/>
                  <a:pt x="4751" y="21956"/>
                  <a:pt x="8076" y="25091"/>
                </a:cubicBezTo>
                <a:lnTo>
                  <a:pt x="8108" y="25154"/>
                </a:lnTo>
                <a:cubicBezTo>
                  <a:pt x="8234" y="25249"/>
                  <a:pt x="8361" y="25376"/>
                  <a:pt x="8456" y="25471"/>
                </a:cubicBezTo>
                <a:cubicBezTo>
                  <a:pt x="11937" y="28682"/>
                  <a:pt x="16613" y="29370"/>
                  <a:pt x="21236" y="29370"/>
                </a:cubicBezTo>
                <a:cubicBezTo>
                  <a:pt x="22586" y="29370"/>
                  <a:pt x="23931" y="29311"/>
                  <a:pt x="25241" y="29240"/>
                </a:cubicBezTo>
                <a:cubicBezTo>
                  <a:pt x="30318" y="28953"/>
                  <a:pt x="35408" y="28878"/>
                  <a:pt x="40503" y="28878"/>
                </a:cubicBezTo>
                <a:cubicBezTo>
                  <a:pt x="43290" y="28878"/>
                  <a:pt x="46078" y="28900"/>
                  <a:pt x="48866" y="28923"/>
                </a:cubicBezTo>
                <a:cubicBezTo>
                  <a:pt x="65239" y="29050"/>
                  <a:pt x="81643" y="29208"/>
                  <a:pt x="98048" y="29335"/>
                </a:cubicBezTo>
                <a:cubicBezTo>
                  <a:pt x="98143" y="29335"/>
                  <a:pt x="98206" y="29303"/>
                  <a:pt x="98269" y="29303"/>
                </a:cubicBezTo>
                <a:cubicBezTo>
                  <a:pt x="98650" y="29303"/>
                  <a:pt x="99030" y="29271"/>
                  <a:pt x="99410" y="29176"/>
                </a:cubicBezTo>
                <a:cubicBezTo>
                  <a:pt x="99568" y="29113"/>
                  <a:pt x="99631" y="28986"/>
                  <a:pt x="99631" y="28860"/>
                </a:cubicBezTo>
                <a:cubicBezTo>
                  <a:pt x="99695" y="28796"/>
                  <a:pt x="99726" y="28701"/>
                  <a:pt x="99726" y="28606"/>
                </a:cubicBezTo>
                <a:cubicBezTo>
                  <a:pt x="100360" y="19771"/>
                  <a:pt x="100265" y="10682"/>
                  <a:pt x="99916" y="1846"/>
                </a:cubicBezTo>
                <a:cubicBezTo>
                  <a:pt x="99916" y="1783"/>
                  <a:pt x="99916" y="1688"/>
                  <a:pt x="99885" y="1624"/>
                </a:cubicBezTo>
                <a:cubicBezTo>
                  <a:pt x="99885" y="1529"/>
                  <a:pt x="99821" y="1403"/>
                  <a:pt x="99695" y="1339"/>
                </a:cubicBezTo>
                <a:cubicBezTo>
                  <a:pt x="99441" y="1149"/>
                  <a:pt x="99156" y="1023"/>
                  <a:pt x="98903" y="864"/>
                </a:cubicBezTo>
                <a:cubicBezTo>
                  <a:pt x="98840" y="674"/>
                  <a:pt x="98681" y="579"/>
                  <a:pt x="98523" y="516"/>
                </a:cubicBezTo>
                <a:cubicBezTo>
                  <a:pt x="98428" y="389"/>
                  <a:pt x="98301" y="294"/>
                  <a:pt x="98079" y="294"/>
                </a:cubicBezTo>
                <a:cubicBezTo>
                  <a:pt x="72966" y="168"/>
                  <a:pt x="47852" y="104"/>
                  <a:pt x="22739" y="41"/>
                </a:cubicBezTo>
                <a:cubicBezTo>
                  <a:pt x="21593" y="32"/>
                  <a:pt x="20404" y="0"/>
                  <a:pt x="19204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54" name="Google Shape;2212;p55">
            <a:extLst>
              <a:ext uri="{FF2B5EF4-FFF2-40B4-BE49-F238E27FC236}">
                <a16:creationId xmlns:a16="http://schemas.microsoft.com/office/drawing/2014/main" id="{F452B65B-CDE8-DAF0-7DF4-DD8376E7D218}"/>
              </a:ext>
            </a:extLst>
          </p:cNvPr>
          <p:cNvSpPr/>
          <p:nvPr/>
        </p:nvSpPr>
        <p:spPr>
          <a:xfrm>
            <a:off x="859480" y="5355844"/>
            <a:ext cx="1068680" cy="933191"/>
          </a:xfrm>
          <a:custGeom>
            <a:avLst/>
            <a:gdLst/>
            <a:ahLst/>
            <a:cxnLst/>
            <a:rect l="l" t="t" r="r" b="b"/>
            <a:pathLst>
              <a:path w="21707" h="18955" extrusionOk="0">
                <a:moveTo>
                  <a:pt x="10442" y="1"/>
                </a:moveTo>
                <a:cubicBezTo>
                  <a:pt x="5063" y="1"/>
                  <a:pt x="1" y="3546"/>
                  <a:pt x="108" y="9481"/>
                </a:cubicBezTo>
                <a:cubicBezTo>
                  <a:pt x="203" y="13661"/>
                  <a:pt x="2515" y="16733"/>
                  <a:pt x="5841" y="18443"/>
                </a:cubicBezTo>
                <a:cubicBezTo>
                  <a:pt x="6981" y="18601"/>
                  <a:pt x="8121" y="18728"/>
                  <a:pt x="9293" y="18823"/>
                </a:cubicBezTo>
                <a:cubicBezTo>
                  <a:pt x="9293" y="18791"/>
                  <a:pt x="9356" y="18760"/>
                  <a:pt x="9388" y="18760"/>
                </a:cubicBezTo>
                <a:cubicBezTo>
                  <a:pt x="9641" y="18823"/>
                  <a:pt x="9894" y="18855"/>
                  <a:pt x="10148" y="18886"/>
                </a:cubicBezTo>
                <a:cubicBezTo>
                  <a:pt x="10433" y="18918"/>
                  <a:pt x="10718" y="18918"/>
                  <a:pt x="11034" y="18918"/>
                </a:cubicBezTo>
                <a:cubicBezTo>
                  <a:pt x="11066" y="18918"/>
                  <a:pt x="11066" y="18950"/>
                  <a:pt x="11098" y="18950"/>
                </a:cubicBezTo>
                <a:cubicBezTo>
                  <a:pt x="11198" y="18953"/>
                  <a:pt x="11298" y="18954"/>
                  <a:pt x="11399" y="18954"/>
                </a:cubicBezTo>
                <a:cubicBezTo>
                  <a:pt x="12311" y="18954"/>
                  <a:pt x="13222" y="18823"/>
                  <a:pt x="14106" y="18538"/>
                </a:cubicBezTo>
                <a:cubicBezTo>
                  <a:pt x="14170" y="18538"/>
                  <a:pt x="14233" y="18538"/>
                  <a:pt x="14265" y="18570"/>
                </a:cubicBezTo>
                <a:cubicBezTo>
                  <a:pt x="17400" y="17525"/>
                  <a:pt x="19965" y="15118"/>
                  <a:pt x="20662" y="11634"/>
                </a:cubicBezTo>
                <a:cubicBezTo>
                  <a:pt x="21707" y="6472"/>
                  <a:pt x="18287" y="1532"/>
                  <a:pt x="13251" y="328"/>
                </a:cubicBezTo>
                <a:cubicBezTo>
                  <a:pt x="12322" y="108"/>
                  <a:pt x="11377" y="1"/>
                  <a:pt x="10442" y="1"/>
                </a:cubicBezTo>
                <a:close/>
              </a:path>
            </a:pathLst>
          </a:custGeom>
          <a:solidFill>
            <a:srgbClr val="96C4DA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5" name="Google Shape;2213;p55">
            <a:extLst>
              <a:ext uri="{FF2B5EF4-FFF2-40B4-BE49-F238E27FC236}">
                <a16:creationId xmlns:a16="http://schemas.microsoft.com/office/drawing/2014/main" id="{BA0FA065-68E4-0723-AA73-A8BEAC49C858}"/>
              </a:ext>
            </a:extLst>
          </p:cNvPr>
          <p:cNvSpPr/>
          <p:nvPr/>
        </p:nvSpPr>
        <p:spPr>
          <a:xfrm>
            <a:off x="776890" y="5303904"/>
            <a:ext cx="1220513" cy="1046328"/>
          </a:xfrm>
          <a:custGeom>
            <a:avLst/>
            <a:gdLst/>
            <a:ahLst/>
            <a:cxnLst/>
            <a:rect l="l" t="t" r="r" b="b"/>
            <a:pathLst>
              <a:path w="24791" h="21253" extrusionOk="0">
                <a:moveTo>
                  <a:pt x="11784" y="845"/>
                </a:moveTo>
                <a:cubicBezTo>
                  <a:pt x="12719" y="845"/>
                  <a:pt x="13664" y="952"/>
                  <a:pt x="14593" y="1172"/>
                </a:cubicBezTo>
                <a:cubicBezTo>
                  <a:pt x="19629" y="2376"/>
                  <a:pt x="23049" y="7316"/>
                  <a:pt x="22004" y="12478"/>
                </a:cubicBezTo>
                <a:cubicBezTo>
                  <a:pt x="21307" y="15962"/>
                  <a:pt x="18742" y="18369"/>
                  <a:pt x="15607" y="19414"/>
                </a:cubicBezTo>
                <a:cubicBezTo>
                  <a:pt x="15575" y="19382"/>
                  <a:pt x="15512" y="19382"/>
                  <a:pt x="15480" y="19382"/>
                </a:cubicBezTo>
                <a:cubicBezTo>
                  <a:pt x="14567" y="19667"/>
                  <a:pt x="13654" y="19798"/>
                  <a:pt x="12741" y="19798"/>
                </a:cubicBezTo>
                <a:cubicBezTo>
                  <a:pt x="12640" y="19798"/>
                  <a:pt x="12540" y="19797"/>
                  <a:pt x="12440" y="19794"/>
                </a:cubicBezTo>
                <a:cubicBezTo>
                  <a:pt x="12440" y="19794"/>
                  <a:pt x="12408" y="19762"/>
                  <a:pt x="12376" y="19762"/>
                </a:cubicBezTo>
                <a:cubicBezTo>
                  <a:pt x="12060" y="19762"/>
                  <a:pt x="11775" y="19762"/>
                  <a:pt x="11490" y="19730"/>
                </a:cubicBezTo>
                <a:cubicBezTo>
                  <a:pt x="11236" y="19699"/>
                  <a:pt x="10983" y="19667"/>
                  <a:pt x="10730" y="19604"/>
                </a:cubicBezTo>
                <a:cubicBezTo>
                  <a:pt x="10698" y="19604"/>
                  <a:pt x="10635" y="19635"/>
                  <a:pt x="10635" y="19667"/>
                </a:cubicBezTo>
                <a:cubicBezTo>
                  <a:pt x="9463" y="19572"/>
                  <a:pt x="8323" y="19445"/>
                  <a:pt x="7183" y="19287"/>
                </a:cubicBezTo>
                <a:cubicBezTo>
                  <a:pt x="3889" y="17577"/>
                  <a:pt x="1545" y="14505"/>
                  <a:pt x="1450" y="10325"/>
                </a:cubicBezTo>
                <a:cubicBezTo>
                  <a:pt x="1343" y="4390"/>
                  <a:pt x="6405" y="845"/>
                  <a:pt x="11784" y="845"/>
                </a:cubicBezTo>
                <a:close/>
                <a:moveTo>
                  <a:pt x="8544" y="19889"/>
                </a:moveTo>
                <a:lnTo>
                  <a:pt x="8544" y="19889"/>
                </a:lnTo>
                <a:cubicBezTo>
                  <a:pt x="8734" y="19952"/>
                  <a:pt x="8893" y="19952"/>
                  <a:pt x="9083" y="19984"/>
                </a:cubicBezTo>
                <a:cubicBezTo>
                  <a:pt x="9336" y="20047"/>
                  <a:pt x="9558" y="20110"/>
                  <a:pt x="9811" y="20205"/>
                </a:cubicBezTo>
                <a:cubicBezTo>
                  <a:pt x="9811" y="20237"/>
                  <a:pt x="9811" y="20269"/>
                  <a:pt x="9843" y="20332"/>
                </a:cubicBezTo>
                <a:cubicBezTo>
                  <a:pt x="9399" y="20205"/>
                  <a:pt x="8956" y="20047"/>
                  <a:pt x="8544" y="19889"/>
                </a:cubicBezTo>
                <a:close/>
                <a:moveTo>
                  <a:pt x="13833" y="1"/>
                </a:moveTo>
                <a:cubicBezTo>
                  <a:pt x="13738" y="1"/>
                  <a:pt x="13643" y="32"/>
                  <a:pt x="13580" y="127"/>
                </a:cubicBezTo>
                <a:cubicBezTo>
                  <a:pt x="12980" y="52"/>
                  <a:pt x="12377" y="14"/>
                  <a:pt x="11778" y="14"/>
                </a:cubicBezTo>
                <a:cubicBezTo>
                  <a:pt x="6373" y="14"/>
                  <a:pt x="1257" y="3084"/>
                  <a:pt x="659" y="8900"/>
                </a:cubicBezTo>
                <a:cubicBezTo>
                  <a:pt x="1" y="15324"/>
                  <a:pt x="5018" y="21253"/>
                  <a:pt x="11506" y="21253"/>
                </a:cubicBezTo>
                <a:cubicBezTo>
                  <a:pt x="11574" y="21253"/>
                  <a:pt x="11643" y="21252"/>
                  <a:pt x="11711" y="21251"/>
                </a:cubicBezTo>
                <a:cubicBezTo>
                  <a:pt x="11838" y="21251"/>
                  <a:pt x="11901" y="21187"/>
                  <a:pt x="11933" y="21092"/>
                </a:cubicBezTo>
                <a:cubicBezTo>
                  <a:pt x="12373" y="21145"/>
                  <a:pt x="12829" y="21170"/>
                  <a:pt x="13293" y="21170"/>
                </a:cubicBezTo>
                <a:cubicBezTo>
                  <a:pt x="15640" y="21170"/>
                  <a:pt x="18206" y="20519"/>
                  <a:pt x="19977" y="19382"/>
                </a:cubicBezTo>
                <a:cubicBezTo>
                  <a:pt x="22320" y="17894"/>
                  <a:pt x="23746" y="14378"/>
                  <a:pt x="24062" y="11750"/>
                </a:cubicBezTo>
                <a:cubicBezTo>
                  <a:pt x="24791" y="5511"/>
                  <a:pt x="19692" y="666"/>
                  <a:pt x="138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56" name="Google Shape;2214;p55">
            <a:extLst>
              <a:ext uri="{FF2B5EF4-FFF2-40B4-BE49-F238E27FC236}">
                <a16:creationId xmlns:a16="http://schemas.microsoft.com/office/drawing/2014/main" id="{0E4162FC-BFD2-D002-9B64-2629C8966416}"/>
              </a:ext>
            </a:extLst>
          </p:cNvPr>
          <p:cNvSpPr/>
          <p:nvPr/>
        </p:nvSpPr>
        <p:spPr>
          <a:xfrm>
            <a:off x="304802" y="5029424"/>
            <a:ext cx="4940973" cy="1445500"/>
          </a:xfrm>
          <a:custGeom>
            <a:avLst/>
            <a:gdLst/>
            <a:ahLst/>
            <a:cxnLst/>
            <a:rect l="l" t="t" r="r" b="b"/>
            <a:pathLst>
              <a:path w="100361" h="29361" extrusionOk="0">
                <a:moveTo>
                  <a:pt x="19026" y="929"/>
                </a:moveTo>
                <a:cubicBezTo>
                  <a:pt x="20291" y="929"/>
                  <a:pt x="21544" y="969"/>
                  <a:pt x="22739" y="977"/>
                </a:cubicBezTo>
                <a:cubicBezTo>
                  <a:pt x="27680" y="1009"/>
                  <a:pt x="32588" y="1040"/>
                  <a:pt x="37560" y="1072"/>
                </a:cubicBezTo>
                <a:cubicBezTo>
                  <a:pt x="57639" y="1199"/>
                  <a:pt x="77748" y="1325"/>
                  <a:pt x="97858" y="1389"/>
                </a:cubicBezTo>
                <a:cubicBezTo>
                  <a:pt x="97763" y="5822"/>
                  <a:pt x="97827" y="10288"/>
                  <a:pt x="97795" y="14721"/>
                </a:cubicBezTo>
                <a:cubicBezTo>
                  <a:pt x="97732" y="19060"/>
                  <a:pt x="97415" y="23494"/>
                  <a:pt x="97668" y="27864"/>
                </a:cubicBezTo>
                <a:cubicBezTo>
                  <a:pt x="97668" y="27864"/>
                  <a:pt x="97637" y="27832"/>
                  <a:pt x="97637" y="27832"/>
                </a:cubicBezTo>
                <a:cubicBezTo>
                  <a:pt x="84019" y="27294"/>
                  <a:pt x="70369" y="27294"/>
                  <a:pt x="56752" y="27262"/>
                </a:cubicBezTo>
                <a:cubicBezTo>
                  <a:pt x="51065" y="27262"/>
                  <a:pt x="45361" y="27210"/>
                  <a:pt x="39654" y="27210"/>
                </a:cubicBezTo>
                <a:cubicBezTo>
                  <a:pt x="32045" y="27210"/>
                  <a:pt x="24431" y="27303"/>
                  <a:pt x="16849" y="27737"/>
                </a:cubicBezTo>
                <a:cubicBezTo>
                  <a:pt x="16817" y="27706"/>
                  <a:pt x="16785" y="27706"/>
                  <a:pt x="16690" y="27674"/>
                </a:cubicBezTo>
                <a:cubicBezTo>
                  <a:pt x="5131" y="27104"/>
                  <a:pt x="1" y="11080"/>
                  <a:pt x="8868" y="3606"/>
                </a:cubicBezTo>
                <a:cubicBezTo>
                  <a:pt x="11662" y="1258"/>
                  <a:pt x="15397" y="929"/>
                  <a:pt x="19026" y="929"/>
                </a:cubicBezTo>
                <a:close/>
                <a:moveTo>
                  <a:pt x="19316" y="1"/>
                </a:moveTo>
                <a:cubicBezTo>
                  <a:pt x="16071" y="1"/>
                  <a:pt x="12735" y="207"/>
                  <a:pt x="9913" y="1769"/>
                </a:cubicBezTo>
                <a:cubicBezTo>
                  <a:pt x="6176" y="3796"/>
                  <a:pt x="4276" y="8103"/>
                  <a:pt x="3738" y="12156"/>
                </a:cubicBezTo>
                <a:cubicBezTo>
                  <a:pt x="3104" y="16938"/>
                  <a:pt x="4751" y="21942"/>
                  <a:pt x="8076" y="25109"/>
                </a:cubicBezTo>
                <a:lnTo>
                  <a:pt x="8108" y="25172"/>
                </a:lnTo>
                <a:cubicBezTo>
                  <a:pt x="8235" y="25267"/>
                  <a:pt x="8330" y="25362"/>
                  <a:pt x="8456" y="25489"/>
                </a:cubicBezTo>
                <a:cubicBezTo>
                  <a:pt x="11915" y="28680"/>
                  <a:pt x="16554" y="29360"/>
                  <a:pt x="21149" y="29360"/>
                </a:cubicBezTo>
                <a:cubicBezTo>
                  <a:pt x="22528" y="29360"/>
                  <a:pt x="23903" y="29299"/>
                  <a:pt x="25241" y="29226"/>
                </a:cubicBezTo>
                <a:cubicBezTo>
                  <a:pt x="30265" y="28962"/>
                  <a:pt x="35288" y="28881"/>
                  <a:pt x="40320" y="28881"/>
                </a:cubicBezTo>
                <a:cubicBezTo>
                  <a:pt x="43155" y="28881"/>
                  <a:pt x="45993" y="28907"/>
                  <a:pt x="48835" y="28941"/>
                </a:cubicBezTo>
                <a:cubicBezTo>
                  <a:pt x="65239" y="29067"/>
                  <a:pt x="81644" y="29194"/>
                  <a:pt x="98048" y="29321"/>
                </a:cubicBezTo>
                <a:cubicBezTo>
                  <a:pt x="98143" y="29321"/>
                  <a:pt x="98207" y="29321"/>
                  <a:pt x="98238" y="29289"/>
                </a:cubicBezTo>
                <a:cubicBezTo>
                  <a:pt x="98650" y="29289"/>
                  <a:pt x="99030" y="29289"/>
                  <a:pt x="99378" y="29162"/>
                </a:cubicBezTo>
                <a:cubicBezTo>
                  <a:pt x="99537" y="29131"/>
                  <a:pt x="99632" y="28972"/>
                  <a:pt x="99632" y="28846"/>
                </a:cubicBezTo>
                <a:cubicBezTo>
                  <a:pt x="99695" y="28782"/>
                  <a:pt x="99727" y="28719"/>
                  <a:pt x="99727" y="28624"/>
                </a:cubicBezTo>
                <a:cubicBezTo>
                  <a:pt x="100360" y="19788"/>
                  <a:pt x="100265" y="10699"/>
                  <a:pt x="99917" y="1832"/>
                </a:cubicBezTo>
                <a:cubicBezTo>
                  <a:pt x="99917" y="1769"/>
                  <a:pt x="99885" y="1706"/>
                  <a:pt x="99885" y="1642"/>
                </a:cubicBezTo>
                <a:cubicBezTo>
                  <a:pt x="99885" y="1515"/>
                  <a:pt x="99822" y="1420"/>
                  <a:pt x="99695" y="1325"/>
                </a:cubicBezTo>
                <a:cubicBezTo>
                  <a:pt x="99442" y="1167"/>
                  <a:pt x="99157" y="1009"/>
                  <a:pt x="98872" y="850"/>
                </a:cubicBezTo>
                <a:cubicBezTo>
                  <a:pt x="98840" y="692"/>
                  <a:pt x="98682" y="565"/>
                  <a:pt x="98523" y="534"/>
                </a:cubicBezTo>
                <a:cubicBezTo>
                  <a:pt x="98428" y="375"/>
                  <a:pt x="98302" y="280"/>
                  <a:pt x="98080" y="280"/>
                </a:cubicBezTo>
                <a:cubicBezTo>
                  <a:pt x="72966" y="154"/>
                  <a:pt x="47853" y="122"/>
                  <a:pt x="22739" y="27"/>
                </a:cubicBezTo>
                <a:cubicBezTo>
                  <a:pt x="21628" y="27"/>
                  <a:pt x="20478" y="1"/>
                  <a:pt x="1931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57" name="Google Shape;2215;p55">
            <a:extLst>
              <a:ext uri="{FF2B5EF4-FFF2-40B4-BE49-F238E27FC236}">
                <a16:creationId xmlns:a16="http://schemas.microsoft.com/office/drawing/2014/main" id="{374A5209-45FE-FFA1-A931-F6E0146C4721}"/>
              </a:ext>
            </a:extLst>
          </p:cNvPr>
          <p:cNvSpPr/>
          <p:nvPr/>
        </p:nvSpPr>
        <p:spPr>
          <a:xfrm>
            <a:off x="859484" y="2796873"/>
            <a:ext cx="1067157" cy="934521"/>
          </a:xfrm>
          <a:custGeom>
            <a:avLst/>
            <a:gdLst/>
            <a:ahLst/>
            <a:cxnLst/>
            <a:rect l="l" t="t" r="r" b="b"/>
            <a:pathLst>
              <a:path w="21676" h="18982" extrusionOk="0">
                <a:moveTo>
                  <a:pt x="10442" y="0"/>
                </a:moveTo>
                <a:cubicBezTo>
                  <a:pt x="5063" y="0"/>
                  <a:pt x="1" y="3545"/>
                  <a:pt x="108" y="9481"/>
                </a:cubicBezTo>
                <a:cubicBezTo>
                  <a:pt x="203" y="13661"/>
                  <a:pt x="2515" y="16733"/>
                  <a:pt x="5841" y="18443"/>
                </a:cubicBezTo>
                <a:cubicBezTo>
                  <a:pt x="6981" y="18601"/>
                  <a:pt x="8121" y="18728"/>
                  <a:pt x="9261" y="18823"/>
                </a:cubicBezTo>
                <a:cubicBezTo>
                  <a:pt x="9283" y="18800"/>
                  <a:pt x="9306" y="18778"/>
                  <a:pt x="9339" y="18778"/>
                </a:cubicBezTo>
                <a:cubicBezTo>
                  <a:pt x="9353" y="18778"/>
                  <a:pt x="9369" y="18782"/>
                  <a:pt x="9388" y="18791"/>
                </a:cubicBezTo>
                <a:cubicBezTo>
                  <a:pt x="9641" y="18823"/>
                  <a:pt x="9894" y="18855"/>
                  <a:pt x="10148" y="18886"/>
                </a:cubicBezTo>
                <a:cubicBezTo>
                  <a:pt x="10433" y="18918"/>
                  <a:pt x="10718" y="18918"/>
                  <a:pt x="11034" y="18950"/>
                </a:cubicBezTo>
                <a:cubicBezTo>
                  <a:pt x="11066" y="18950"/>
                  <a:pt x="11066" y="18950"/>
                  <a:pt x="11098" y="18981"/>
                </a:cubicBezTo>
                <a:cubicBezTo>
                  <a:pt x="12111" y="18981"/>
                  <a:pt x="13093" y="18855"/>
                  <a:pt x="14106" y="18538"/>
                </a:cubicBezTo>
                <a:cubicBezTo>
                  <a:pt x="14170" y="18538"/>
                  <a:pt x="14233" y="18538"/>
                  <a:pt x="14265" y="18569"/>
                </a:cubicBezTo>
                <a:cubicBezTo>
                  <a:pt x="17400" y="17524"/>
                  <a:pt x="19965" y="15118"/>
                  <a:pt x="20662" y="11634"/>
                </a:cubicBezTo>
                <a:cubicBezTo>
                  <a:pt x="21675" y="6472"/>
                  <a:pt x="18287" y="1532"/>
                  <a:pt x="13251" y="328"/>
                </a:cubicBezTo>
                <a:cubicBezTo>
                  <a:pt x="12322" y="108"/>
                  <a:pt x="11377" y="0"/>
                  <a:pt x="10442" y="0"/>
                </a:cubicBezTo>
                <a:close/>
              </a:path>
            </a:pathLst>
          </a:custGeom>
          <a:solidFill>
            <a:srgbClr val="F4D657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" name="Google Shape;2216;p55">
            <a:extLst>
              <a:ext uri="{FF2B5EF4-FFF2-40B4-BE49-F238E27FC236}">
                <a16:creationId xmlns:a16="http://schemas.microsoft.com/office/drawing/2014/main" id="{0E24CC5F-087E-1C9C-70E9-E177C3BD76A1}"/>
              </a:ext>
            </a:extLst>
          </p:cNvPr>
          <p:cNvSpPr/>
          <p:nvPr/>
        </p:nvSpPr>
        <p:spPr>
          <a:xfrm>
            <a:off x="774986" y="2745735"/>
            <a:ext cx="1222037" cy="1045688"/>
          </a:xfrm>
          <a:custGeom>
            <a:avLst/>
            <a:gdLst/>
            <a:ahLst/>
            <a:cxnLst/>
            <a:rect l="l" t="t" r="r" b="b"/>
            <a:pathLst>
              <a:path w="24822" h="21240" extrusionOk="0">
                <a:moveTo>
                  <a:pt x="11815" y="831"/>
                </a:moveTo>
                <a:cubicBezTo>
                  <a:pt x="12750" y="831"/>
                  <a:pt x="13695" y="939"/>
                  <a:pt x="14624" y="1159"/>
                </a:cubicBezTo>
                <a:cubicBezTo>
                  <a:pt x="19660" y="2363"/>
                  <a:pt x="23048" y="7303"/>
                  <a:pt x="22035" y="12465"/>
                </a:cubicBezTo>
                <a:cubicBezTo>
                  <a:pt x="21338" y="15949"/>
                  <a:pt x="18773" y="18355"/>
                  <a:pt x="15638" y="19400"/>
                </a:cubicBezTo>
                <a:cubicBezTo>
                  <a:pt x="15622" y="19385"/>
                  <a:pt x="15598" y="19377"/>
                  <a:pt x="15570" y="19377"/>
                </a:cubicBezTo>
                <a:cubicBezTo>
                  <a:pt x="15543" y="19377"/>
                  <a:pt x="15511" y="19385"/>
                  <a:pt x="15479" y="19400"/>
                </a:cubicBezTo>
                <a:cubicBezTo>
                  <a:pt x="14466" y="19686"/>
                  <a:pt x="13484" y="19812"/>
                  <a:pt x="12471" y="19812"/>
                </a:cubicBezTo>
                <a:cubicBezTo>
                  <a:pt x="12439" y="19781"/>
                  <a:pt x="12439" y="19781"/>
                  <a:pt x="12407" y="19781"/>
                </a:cubicBezTo>
                <a:cubicBezTo>
                  <a:pt x="12091" y="19749"/>
                  <a:pt x="11806" y="19749"/>
                  <a:pt x="11521" y="19717"/>
                </a:cubicBezTo>
                <a:cubicBezTo>
                  <a:pt x="11267" y="19686"/>
                  <a:pt x="11014" y="19654"/>
                  <a:pt x="10761" y="19622"/>
                </a:cubicBezTo>
                <a:cubicBezTo>
                  <a:pt x="10742" y="19613"/>
                  <a:pt x="10726" y="19609"/>
                  <a:pt x="10712" y="19609"/>
                </a:cubicBezTo>
                <a:cubicBezTo>
                  <a:pt x="10679" y="19609"/>
                  <a:pt x="10656" y="19631"/>
                  <a:pt x="10634" y="19654"/>
                </a:cubicBezTo>
                <a:cubicBezTo>
                  <a:pt x="9494" y="19559"/>
                  <a:pt x="8354" y="19432"/>
                  <a:pt x="7214" y="19274"/>
                </a:cubicBezTo>
                <a:cubicBezTo>
                  <a:pt x="3888" y="17564"/>
                  <a:pt x="1576" y="14492"/>
                  <a:pt x="1481" y="10312"/>
                </a:cubicBezTo>
                <a:cubicBezTo>
                  <a:pt x="1374" y="4376"/>
                  <a:pt x="6436" y="831"/>
                  <a:pt x="11815" y="831"/>
                </a:cubicBezTo>
                <a:close/>
                <a:moveTo>
                  <a:pt x="8591" y="19882"/>
                </a:moveTo>
                <a:cubicBezTo>
                  <a:pt x="8746" y="19939"/>
                  <a:pt x="8930" y="19940"/>
                  <a:pt x="9114" y="19971"/>
                </a:cubicBezTo>
                <a:cubicBezTo>
                  <a:pt x="9335" y="20066"/>
                  <a:pt x="9589" y="20129"/>
                  <a:pt x="9842" y="20192"/>
                </a:cubicBezTo>
                <a:cubicBezTo>
                  <a:pt x="9842" y="20224"/>
                  <a:pt x="9842" y="20287"/>
                  <a:pt x="9874" y="20319"/>
                </a:cubicBezTo>
                <a:cubicBezTo>
                  <a:pt x="9436" y="20194"/>
                  <a:pt x="8999" y="20038"/>
                  <a:pt x="8591" y="19882"/>
                </a:cubicBezTo>
                <a:close/>
                <a:moveTo>
                  <a:pt x="11809" y="1"/>
                </a:moveTo>
                <a:cubicBezTo>
                  <a:pt x="6404" y="1"/>
                  <a:pt x="1288" y="3070"/>
                  <a:pt x="690" y="8886"/>
                </a:cubicBezTo>
                <a:cubicBezTo>
                  <a:pt x="0" y="15311"/>
                  <a:pt x="5048" y="21239"/>
                  <a:pt x="11537" y="21239"/>
                </a:cubicBezTo>
                <a:cubicBezTo>
                  <a:pt x="11605" y="21239"/>
                  <a:pt x="11674" y="21239"/>
                  <a:pt x="11742" y="21237"/>
                </a:cubicBezTo>
                <a:cubicBezTo>
                  <a:pt x="11837" y="21237"/>
                  <a:pt x="11932" y="21174"/>
                  <a:pt x="11964" y="21111"/>
                </a:cubicBezTo>
                <a:cubicBezTo>
                  <a:pt x="12371" y="21154"/>
                  <a:pt x="12793" y="21176"/>
                  <a:pt x="13222" y="21176"/>
                </a:cubicBezTo>
                <a:cubicBezTo>
                  <a:pt x="15596" y="21176"/>
                  <a:pt x="18211" y="20522"/>
                  <a:pt x="20008" y="19369"/>
                </a:cubicBezTo>
                <a:cubicBezTo>
                  <a:pt x="22351" y="17880"/>
                  <a:pt x="23745" y="14365"/>
                  <a:pt x="24062" y="11737"/>
                </a:cubicBezTo>
                <a:cubicBezTo>
                  <a:pt x="24822" y="5498"/>
                  <a:pt x="19723" y="652"/>
                  <a:pt x="13864" y="19"/>
                </a:cubicBezTo>
                <a:cubicBezTo>
                  <a:pt x="13841" y="13"/>
                  <a:pt x="13820" y="11"/>
                  <a:pt x="13800" y="11"/>
                </a:cubicBezTo>
                <a:cubicBezTo>
                  <a:pt x="13714" y="11"/>
                  <a:pt x="13662" y="62"/>
                  <a:pt x="13611" y="114"/>
                </a:cubicBezTo>
                <a:cubicBezTo>
                  <a:pt x="13011" y="38"/>
                  <a:pt x="12408" y="1"/>
                  <a:pt x="1180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59" name="Google Shape;2217;p55">
            <a:extLst>
              <a:ext uri="{FF2B5EF4-FFF2-40B4-BE49-F238E27FC236}">
                <a16:creationId xmlns:a16="http://schemas.microsoft.com/office/drawing/2014/main" id="{9AA17879-7BE4-6F02-D01A-3AE4AEEAE2FC}"/>
              </a:ext>
            </a:extLst>
          </p:cNvPr>
          <p:cNvSpPr/>
          <p:nvPr/>
        </p:nvSpPr>
        <p:spPr>
          <a:xfrm>
            <a:off x="304802" y="2470454"/>
            <a:ext cx="4940973" cy="1446091"/>
          </a:xfrm>
          <a:custGeom>
            <a:avLst/>
            <a:gdLst/>
            <a:ahLst/>
            <a:cxnLst/>
            <a:rect l="l" t="t" r="r" b="b"/>
            <a:pathLst>
              <a:path w="100361" h="29373" extrusionOk="0">
                <a:moveTo>
                  <a:pt x="19124" y="943"/>
                </a:moveTo>
                <a:cubicBezTo>
                  <a:pt x="20356" y="943"/>
                  <a:pt x="21575" y="977"/>
                  <a:pt x="22739" y="977"/>
                </a:cubicBezTo>
                <a:cubicBezTo>
                  <a:pt x="27680" y="1009"/>
                  <a:pt x="32588" y="1040"/>
                  <a:pt x="37560" y="1072"/>
                </a:cubicBezTo>
                <a:cubicBezTo>
                  <a:pt x="57639" y="1230"/>
                  <a:pt x="77748" y="1325"/>
                  <a:pt x="97858" y="1420"/>
                </a:cubicBezTo>
                <a:cubicBezTo>
                  <a:pt x="97763" y="5854"/>
                  <a:pt x="97827" y="10288"/>
                  <a:pt x="97795" y="14721"/>
                </a:cubicBezTo>
                <a:cubicBezTo>
                  <a:pt x="97732" y="19091"/>
                  <a:pt x="97415" y="23525"/>
                  <a:pt x="97668" y="27864"/>
                </a:cubicBezTo>
                <a:cubicBezTo>
                  <a:pt x="97668" y="27864"/>
                  <a:pt x="97637" y="27832"/>
                  <a:pt x="97637" y="27832"/>
                </a:cubicBezTo>
                <a:cubicBezTo>
                  <a:pt x="84019" y="27294"/>
                  <a:pt x="70369" y="27294"/>
                  <a:pt x="56752" y="27294"/>
                </a:cubicBezTo>
                <a:cubicBezTo>
                  <a:pt x="50846" y="27280"/>
                  <a:pt x="44916" y="27215"/>
                  <a:pt x="38985" y="27215"/>
                </a:cubicBezTo>
                <a:cubicBezTo>
                  <a:pt x="31590" y="27215"/>
                  <a:pt x="24195" y="27315"/>
                  <a:pt x="16849" y="27737"/>
                </a:cubicBezTo>
                <a:cubicBezTo>
                  <a:pt x="16817" y="27705"/>
                  <a:pt x="16754" y="27705"/>
                  <a:pt x="16690" y="27705"/>
                </a:cubicBezTo>
                <a:cubicBezTo>
                  <a:pt x="5131" y="27135"/>
                  <a:pt x="1" y="11111"/>
                  <a:pt x="8868" y="3637"/>
                </a:cubicBezTo>
                <a:cubicBezTo>
                  <a:pt x="11688" y="1244"/>
                  <a:pt x="15464" y="943"/>
                  <a:pt x="19124" y="943"/>
                </a:cubicBezTo>
                <a:close/>
                <a:moveTo>
                  <a:pt x="19316" y="0"/>
                </a:moveTo>
                <a:cubicBezTo>
                  <a:pt x="16071" y="0"/>
                  <a:pt x="12735" y="206"/>
                  <a:pt x="9913" y="1769"/>
                </a:cubicBezTo>
                <a:cubicBezTo>
                  <a:pt x="6176" y="3795"/>
                  <a:pt x="4276" y="8102"/>
                  <a:pt x="3738" y="12188"/>
                </a:cubicBezTo>
                <a:cubicBezTo>
                  <a:pt x="3104" y="16938"/>
                  <a:pt x="4751" y="21942"/>
                  <a:pt x="8045" y="25109"/>
                </a:cubicBezTo>
                <a:lnTo>
                  <a:pt x="8076" y="25109"/>
                </a:lnTo>
                <a:lnTo>
                  <a:pt x="8108" y="25172"/>
                </a:lnTo>
                <a:cubicBezTo>
                  <a:pt x="8235" y="25267"/>
                  <a:pt x="8330" y="25394"/>
                  <a:pt x="8456" y="25489"/>
                </a:cubicBezTo>
                <a:cubicBezTo>
                  <a:pt x="11901" y="28667"/>
                  <a:pt x="16517" y="29373"/>
                  <a:pt x="21079" y="29373"/>
                </a:cubicBezTo>
                <a:cubicBezTo>
                  <a:pt x="22472" y="29373"/>
                  <a:pt x="23861" y="29307"/>
                  <a:pt x="25209" y="29226"/>
                </a:cubicBezTo>
                <a:cubicBezTo>
                  <a:pt x="30216" y="28964"/>
                  <a:pt x="35209" y="28894"/>
                  <a:pt x="40206" y="28894"/>
                </a:cubicBezTo>
                <a:cubicBezTo>
                  <a:pt x="43080" y="28894"/>
                  <a:pt x="45955" y="28917"/>
                  <a:pt x="48835" y="28941"/>
                </a:cubicBezTo>
                <a:cubicBezTo>
                  <a:pt x="65239" y="29067"/>
                  <a:pt x="81644" y="29194"/>
                  <a:pt x="98048" y="29352"/>
                </a:cubicBezTo>
                <a:cubicBezTo>
                  <a:pt x="98112" y="29352"/>
                  <a:pt x="98207" y="29321"/>
                  <a:pt x="98238" y="29289"/>
                </a:cubicBezTo>
                <a:cubicBezTo>
                  <a:pt x="98335" y="29296"/>
                  <a:pt x="98431" y="29300"/>
                  <a:pt x="98525" y="29300"/>
                </a:cubicBezTo>
                <a:cubicBezTo>
                  <a:pt x="98828" y="29300"/>
                  <a:pt x="99112" y="29259"/>
                  <a:pt x="99378" y="29162"/>
                </a:cubicBezTo>
                <a:cubicBezTo>
                  <a:pt x="99537" y="29131"/>
                  <a:pt x="99632" y="29004"/>
                  <a:pt x="99632" y="28845"/>
                </a:cubicBezTo>
                <a:cubicBezTo>
                  <a:pt x="99695" y="28782"/>
                  <a:pt x="99727" y="28719"/>
                  <a:pt x="99727" y="28624"/>
                </a:cubicBezTo>
                <a:cubicBezTo>
                  <a:pt x="100360" y="19788"/>
                  <a:pt x="100265" y="10699"/>
                  <a:pt x="99917" y="1864"/>
                </a:cubicBezTo>
                <a:cubicBezTo>
                  <a:pt x="99917" y="1769"/>
                  <a:pt x="99885" y="1705"/>
                  <a:pt x="99885" y="1642"/>
                </a:cubicBezTo>
                <a:cubicBezTo>
                  <a:pt x="99885" y="1515"/>
                  <a:pt x="99822" y="1420"/>
                  <a:pt x="99695" y="1325"/>
                </a:cubicBezTo>
                <a:cubicBezTo>
                  <a:pt x="99442" y="1167"/>
                  <a:pt x="99157" y="1009"/>
                  <a:pt x="98872" y="882"/>
                </a:cubicBezTo>
                <a:cubicBezTo>
                  <a:pt x="98808" y="692"/>
                  <a:pt x="98682" y="565"/>
                  <a:pt x="98523" y="534"/>
                </a:cubicBezTo>
                <a:cubicBezTo>
                  <a:pt x="98428" y="407"/>
                  <a:pt x="98270" y="280"/>
                  <a:pt x="98080" y="280"/>
                </a:cubicBezTo>
                <a:cubicBezTo>
                  <a:pt x="72966" y="153"/>
                  <a:pt x="47853" y="122"/>
                  <a:pt x="22739" y="27"/>
                </a:cubicBezTo>
                <a:cubicBezTo>
                  <a:pt x="21628" y="27"/>
                  <a:pt x="20478" y="0"/>
                  <a:pt x="1931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0" name="Google Shape;2218;p55">
            <a:extLst>
              <a:ext uri="{FF2B5EF4-FFF2-40B4-BE49-F238E27FC236}">
                <a16:creationId xmlns:a16="http://schemas.microsoft.com/office/drawing/2014/main" id="{26423F44-3B40-8017-0D77-3D68CCE09CF6}"/>
              </a:ext>
            </a:extLst>
          </p:cNvPr>
          <p:cNvSpPr/>
          <p:nvPr/>
        </p:nvSpPr>
        <p:spPr>
          <a:xfrm>
            <a:off x="6969463" y="7799109"/>
            <a:ext cx="1067157" cy="933733"/>
          </a:xfrm>
          <a:custGeom>
            <a:avLst/>
            <a:gdLst/>
            <a:ahLst/>
            <a:cxnLst/>
            <a:rect l="l" t="t" r="r" b="b"/>
            <a:pathLst>
              <a:path w="21676" h="18966" extrusionOk="0">
                <a:moveTo>
                  <a:pt x="10389" y="0"/>
                </a:moveTo>
                <a:cubicBezTo>
                  <a:pt x="5014" y="0"/>
                  <a:pt x="1" y="3546"/>
                  <a:pt x="108" y="9493"/>
                </a:cubicBezTo>
                <a:cubicBezTo>
                  <a:pt x="172" y="13673"/>
                  <a:pt x="2515" y="16713"/>
                  <a:pt x="5809" y="18423"/>
                </a:cubicBezTo>
                <a:cubicBezTo>
                  <a:pt x="6949" y="18582"/>
                  <a:pt x="8121" y="18740"/>
                  <a:pt x="9261" y="18835"/>
                </a:cubicBezTo>
                <a:cubicBezTo>
                  <a:pt x="9292" y="18772"/>
                  <a:pt x="9324" y="18772"/>
                  <a:pt x="9387" y="18772"/>
                </a:cubicBezTo>
                <a:cubicBezTo>
                  <a:pt x="9609" y="18803"/>
                  <a:pt x="9862" y="18867"/>
                  <a:pt x="10116" y="18867"/>
                </a:cubicBezTo>
                <a:cubicBezTo>
                  <a:pt x="10401" y="18898"/>
                  <a:pt x="10718" y="18930"/>
                  <a:pt x="11003" y="18930"/>
                </a:cubicBezTo>
                <a:cubicBezTo>
                  <a:pt x="11034" y="18930"/>
                  <a:pt x="11066" y="18930"/>
                  <a:pt x="11066" y="18962"/>
                </a:cubicBezTo>
                <a:cubicBezTo>
                  <a:pt x="11152" y="18964"/>
                  <a:pt x="11237" y="18966"/>
                  <a:pt x="11323" y="18966"/>
                </a:cubicBezTo>
                <a:cubicBezTo>
                  <a:pt x="12251" y="18966"/>
                  <a:pt x="13178" y="18811"/>
                  <a:pt x="14106" y="18550"/>
                </a:cubicBezTo>
                <a:cubicBezTo>
                  <a:pt x="14122" y="18534"/>
                  <a:pt x="14146" y="18526"/>
                  <a:pt x="14169" y="18526"/>
                </a:cubicBezTo>
                <a:cubicBezTo>
                  <a:pt x="14193" y="18526"/>
                  <a:pt x="14217" y="18534"/>
                  <a:pt x="14233" y="18550"/>
                </a:cubicBezTo>
                <a:cubicBezTo>
                  <a:pt x="17368" y="17536"/>
                  <a:pt x="19965" y="15130"/>
                  <a:pt x="20630" y="11614"/>
                </a:cubicBezTo>
                <a:cubicBezTo>
                  <a:pt x="21675" y="6452"/>
                  <a:pt x="18255" y="1512"/>
                  <a:pt x="13251" y="340"/>
                </a:cubicBezTo>
                <a:cubicBezTo>
                  <a:pt x="12303" y="112"/>
                  <a:pt x="11340" y="0"/>
                  <a:pt x="10389" y="0"/>
                </a:cubicBezTo>
                <a:close/>
              </a:path>
            </a:pathLst>
          </a:custGeom>
          <a:solidFill>
            <a:srgbClr val="F4D657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>
                <a:latin typeface="Fira Sans"/>
                <a:ea typeface="Fira Sans"/>
                <a:cs typeface="Fira Sans"/>
                <a:sym typeface="Fira Sans"/>
              </a:rPr>
              <a:t>6</a:t>
            </a:r>
            <a:endParaRPr sz="4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1" name="Google Shape;2219;p55">
            <a:extLst>
              <a:ext uri="{FF2B5EF4-FFF2-40B4-BE49-F238E27FC236}">
                <a16:creationId xmlns:a16="http://schemas.microsoft.com/office/drawing/2014/main" id="{68E054C1-43C6-6DF2-92E9-C37905DFF79A}"/>
              </a:ext>
            </a:extLst>
          </p:cNvPr>
          <p:cNvSpPr/>
          <p:nvPr/>
        </p:nvSpPr>
        <p:spPr>
          <a:xfrm>
            <a:off x="6884901" y="7746741"/>
            <a:ext cx="1220513" cy="1045688"/>
          </a:xfrm>
          <a:custGeom>
            <a:avLst/>
            <a:gdLst/>
            <a:ahLst/>
            <a:cxnLst/>
            <a:rect l="l" t="t" r="r" b="b"/>
            <a:pathLst>
              <a:path w="24791" h="21240" extrusionOk="0">
                <a:moveTo>
                  <a:pt x="11804" y="832"/>
                </a:moveTo>
                <a:cubicBezTo>
                  <a:pt x="12743" y="832"/>
                  <a:pt x="13691" y="939"/>
                  <a:pt x="14625" y="1160"/>
                </a:cubicBezTo>
                <a:cubicBezTo>
                  <a:pt x="19629" y="2363"/>
                  <a:pt x="23049" y="7303"/>
                  <a:pt x="22004" y="12465"/>
                </a:cubicBezTo>
                <a:cubicBezTo>
                  <a:pt x="21339" y="15949"/>
                  <a:pt x="18742" y="18356"/>
                  <a:pt x="15607" y="19401"/>
                </a:cubicBezTo>
                <a:cubicBezTo>
                  <a:pt x="15591" y="19385"/>
                  <a:pt x="15575" y="19377"/>
                  <a:pt x="15555" y="19377"/>
                </a:cubicBezTo>
                <a:cubicBezTo>
                  <a:pt x="15536" y="19377"/>
                  <a:pt x="15512" y="19385"/>
                  <a:pt x="15480" y="19401"/>
                </a:cubicBezTo>
                <a:cubicBezTo>
                  <a:pt x="14552" y="19662"/>
                  <a:pt x="13625" y="19817"/>
                  <a:pt x="12721" y="19817"/>
                </a:cubicBezTo>
                <a:cubicBezTo>
                  <a:pt x="12638" y="19817"/>
                  <a:pt x="12555" y="19815"/>
                  <a:pt x="12472" y="19813"/>
                </a:cubicBezTo>
                <a:cubicBezTo>
                  <a:pt x="12440" y="19781"/>
                  <a:pt x="12408" y="19781"/>
                  <a:pt x="12377" y="19781"/>
                </a:cubicBezTo>
                <a:cubicBezTo>
                  <a:pt x="12092" y="19781"/>
                  <a:pt x="11775" y="19749"/>
                  <a:pt x="11490" y="19718"/>
                </a:cubicBezTo>
                <a:cubicBezTo>
                  <a:pt x="11236" y="19718"/>
                  <a:pt x="11015" y="19654"/>
                  <a:pt x="10761" y="19623"/>
                </a:cubicBezTo>
                <a:cubicBezTo>
                  <a:pt x="10744" y="19614"/>
                  <a:pt x="10730" y="19610"/>
                  <a:pt x="10717" y="19610"/>
                </a:cubicBezTo>
                <a:cubicBezTo>
                  <a:pt x="10681" y="19610"/>
                  <a:pt x="10658" y="19640"/>
                  <a:pt x="10635" y="19686"/>
                </a:cubicBezTo>
                <a:cubicBezTo>
                  <a:pt x="9495" y="19559"/>
                  <a:pt x="8355" y="19433"/>
                  <a:pt x="7183" y="19274"/>
                </a:cubicBezTo>
                <a:cubicBezTo>
                  <a:pt x="3889" y="17564"/>
                  <a:pt x="1546" y="14524"/>
                  <a:pt x="1482" y="10312"/>
                </a:cubicBezTo>
                <a:cubicBezTo>
                  <a:pt x="1348" y="4377"/>
                  <a:pt x="6406" y="832"/>
                  <a:pt x="11804" y="832"/>
                </a:cubicBezTo>
                <a:close/>
                <a:moveTo>
                  <a:pt x="8545" y="19908"/>
                </a:moveTo>
                <a:lnTo>
                  <a:pt x="8545" y="19908"/>
                </a:lnTo>
                <a:cubicBezTo>
                  <a:pt x="8735" y="19939"/>
                  <a:pt x="8925" y="19971"/>
                  <a:pt x="9083" y="19971"/>
                </a:cubicBezTo>
                <a:cubicBezTo>
                  <a:pt x="9336" y="20066"/>
                  <a:pt x="9558" y="20129"/>
                  <a:pt x="9811" y="20193"/>
                </a:cubicBezTo>
                <a:cubicBezTo>
                  <a:pt x="9811" y="20224"/>
                  <a:pt x="9811" y="20288"/>
                  <a:pt x="9843" y="20319"/>
                </a:cubicBezTo>
                <a:cubicBezTo>
                  <a:pt x="9400" y="20193"/>
                  <a:pt x="8956" y="20066"/>
                  <a:pt x="8545" y="19908"/>
                </a:cubicBezTo>
                <a:close/>
                <a:moveTo>
                  <a:pt x="11810" y="1"/>
                </a:moveTo>
                <a:cubicBezTo>
                  <a:pt x="6405" y="1"/>
                  <a:pt x="1286" y="3071"/>
                  <a:pt x="659" y="8887"/>
                </a:cubicBezTo>
                <a:cubicBezTo>
                  <a:pt x="1" y="15311"/>
                  <a:pt x="5018" y="21240"/>
                  <a:pt x="11537" y="21240"/>
                </a:cubicBezTo>
                <a:cubicBezTo>
                  <a:pt x="11606" y="21240"/>
                  <a:pt x="11674" y="21239"/>
                  <a:pt x="11743" y="21238"/>
                </a:cubicBezTo>
                <a:cubicBezTo>
                  <a:pt x="11838" y="21238"/>
                  <a:pt x="11902" y="21174"/>
                  <a:pt x="11965" y="21111"/>
                </a:cubicBezTo>
                <a:cubicBezTo>
                  <a:pt x="12372" y="21155"/>
                  <a:pt x="12794" y="21176"/>
                  <a:pt x="13223" y="21176"/>
                </a:cubicBezTo>
                <a:cubicBezTo>
                  <a:pt x="15597" y="21176"/>
                  <a:pt x="18212" y="20522"/>
                  <a:pt x="20009" y="19369"/>
                </a:cubicBezTo>
                <a:cubicBezTo>
                  <a:pt x="22352" y="17881"/>
                  <a:pt x="23746" y="14397"/>
                  <a:pt x="24062" y="11737"/>
                </a:cubicBezTo>
                <a:cubicBezTo>
                  <a:pt x="24791" y="5498"/>
                  <a:pt x="19692" y="653"/>
                  <a:pt x="13833" y="19"/>
                </a:cubicBezTo>
                <a:cubicBezTo>
                  <a:pt x="13816" y="14"/>
                  <a:pt x="13798" y="11"/>
                  <a:pt x="13781" y="11"/>
                </a:cubicBezTo>
                <a:cubicBezTo>
                  <a:pt x="13706" y="11"/>
                  <a:pt x="13638" y="63"/>
                  <a:pt x="13612" y="114"/>
                </a:cubicBezTo>
                <a:cubicBezTo>
                  <a:pt x="13011" y="39"/>
                  <a:pt x="12409" y="1"/>
                  <a:pt x="1181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2" name="Google Shape;2220;p55">
            <a:extLst>
              <a:ext uri="{FF2B5EF4-FFF2-40B4-BE49-F238E27FC236}">
                <a16:creationId xmlns:a16="http://schemas.microsoft.com/office/drawing/2014/main" id="{11FE446E-D52D-EE17-F4BC-78722AF7DC77}"/>
              </a:ext>
            </a:extLst>
          </p:cNvPr>
          <p:cNvSpPr/>
          <p:nvPr/>
        </p:nvSpPr>
        <p:spPr>
          <a:xfrm>
            <a:off x="6412877" y="7472570"/>
            <a:ext cx="4940923" cy="1445943"/>
          </a:xfrm>
          <a:custGeom>
            <a:avLst/>
            <a:gdLst/>
            <a:ahLst/>
            <a:cxnLst/>
            <a:rect l="l" t="t" r="r" b="b"/>
            <a:pathLst>
              <a:path w="100360" h="29370" extrusionOk="0">
                <a:moveTo>
                  <a:pt x="19044" y="943"/>
                </a:moveTo>
                <a:cubicBezTo>
                  <a:pt x="20305" y="943"/>
                  <a:pt x="21551" y="983"/>
                  <a:pt x="22738" y="991"/>
                </a:cubicBezTo>
                <a:cubicBezTo>
                  <a:pt x="27679" y="1023"/>
                  <a:pt x="32619" y="1023"/>
                  <a:pt x="37560" y="1086"/>
                </a:cubicBezTo>
                <a:cubicBezTo>
                  <a:pt x="57669" y="1213"/>
                  <a:pt x="77779" y="1308"/>
                  <a:pt x="97857" y="1403"/>
                </a:cubicBezTo>
                <a:cubicBezTo>
                  <a:pt x="97762" y="5836"/>
                  <a:pt x="97826" y="10270"/>
                  <a:pt x="97794" y="14704"/>
                </a:cubicBezTo>
                <a:cubicBezTo>
                  <a:pt x="97762" y="19074"/>
                  <a:pt x="97446" y="23507"/>
                  <a:pt x="97699" y="27846"/>
                </a:cubicBezTo>
                <a:lnTo>
                  <a:pt x="97636" y="27846"/>
                </a:lnTo>
                <a:cubicBezTo>
                  <a:pt x="84018" y="27276"/>
                  <a:pt x="70369" y="27276"/>
                  <a:pt x="56751" y="27276"/>
                </a:cubicBezTo>
                <a:cubicBezTo>
                  <a:pt x="51063" y="27262"/>
                  <a:pt x="45346" y="27208"/>
                  <a:pt x="39625" y="27208"/>
                </a:cubicBezTo>
                <a:cubicBezTo>
                  <a:pt x="32031" y="27208"/>
                  <a:pt x="24430" y="27304"/>
                  <a:pt x="16880" y="27719"/>
                </a:cubicBezTo>
                <a:cubicBezTo>
                  <a:pt x="16816" y="27719"/>
                  <a:pt x="16785" y="27688"/>
                  <a:pt x="16721" y="27688"/>
                </a:cubicBezTo>
                <a:cubicBezTo>
                  <a:pt x="5162" y="27118"/>
                  <a:pt x="0" y="11093"/>
                  <a:pt x="8899" y="3619"/>
                </a:cubicBezTo>
                <a:cubicBezTo>
                  <a:pt x="11693" y="1271"/>
                  <a:pt x="15428" y="943"/>
                  <a:pt x="19044" y="943"/>
                </a:cubicBezTo>
                <a:close/>
                <a:moveTo>
                  <a:pt x="19223" y="0"/>
                </a:moveTo>
                <a:cubicBezTo>
                  <a:pt x="16024" y="0"/>
                  <a:pt x="12725" y="230"/>
                  <a:pt x="9912" y="1751"/>
                </a:cubicBezTo>
                <a:cubicBezTo>
                  <a:pt x="6176" y="3809"/>
                  <a:pt x="4275" y="8085"/>
                  <a:pt x="3737" y="12170"/>
                </a:cubicBezTo>
                <a:cubicBezTo>
                  <a:pt x="3135" y="16920"/>
                  <a:pt x="4782" y="21956"/>
                  <a:pt x="8076" y="25091"/>
                </a:cubicBezTo>
                <a:lnTo>
                  <a:pt x="8139" y="25154"/>
                </a:lnTo>
                <a:cubicBezTo>
                  <a:pt x="8234" y="25249"/>
                  <a:pt x="8361" y="25376"/>
                  <a:pt x="8487" y="25471"/>
                </a:cubicBezTo>
                <a:cubicBezTo>
                  <a:pt x="11944" y="28682"/>
                  <a:pt x="16614" y="29370"/>
                  <a:pt x="21236" y="29370"/>
                </a:cubicBezTo>
                <a:cubicBezTo>
                  <a:pt x="22585" y="29370"/>
                  <a:pt x="23931" y="29311"/>
                  <a:pt x="25240" y="29240"/>
                </a:cubicBezTo>
                <a:cubicBezTo>
                  <a:pt x="30338" y="28953"/>
                  <a:pt x="35422" y="28878"/>
                  <a:pt x="40511" y="28878"/>
                </a:cubicBezTo>
                <a:cubicBezTo>
                  <a:pt x="43293" y="28878"/>
                  <a:pt x="46077" y="28900"/>
                  <a:pt x="48865" y="28923"/>
                </a:cubicBezTo>
                <a:cubicBezTo>
                  <a:pt x="65270" y="29050"/>
                  <a:pt x="81643" y="29208"/>
                  <a:pt x="98079" y="29335"/>
                </a:cubicBezTo>
                <a:cubicBezTo>
                  <a:pt x="98142" y="29335"/>
                  <a:pt x="98206" y="29303"/>
                  <a:pt x="98269" y="29303"/>
                </a:cubicBezTo>
                <a:cubicBezTo>
                  <a:pt x="98649" y="29303"/>
                  <a:pt x="99061" y="29271"/>
                  <a:pt x="99409" y="29176"/>
                </a:cubicBezTo>
                <a:cubicBezTo>
                  <a:pt x="99568" y="29113"/>
                  <a:pt x="99631" y="28986"/>
                  <a:pt x="99631" y="28860"/>
                </a:cubicBezTo>
                <a:cubicBezTo>
                  <a:pt x="99694" y="28796"/>
                  <a:pt x="99726" y="28701"/>
                  <a:pt x="99726" y="28606"/>
                </a:cubicBezTo>
                <a:cubicBezTo>
                  <a:pt x="100359" y="19771"/>
                  <a:pt x="100296" y="10682"/>
                  <a:pt x="99916" y="1846"/>
                </a:cubicBezTo>
                <a:cubicBezTo>
                  <a:pt x="99916" y="1783"/>
                  <a:pt x="99916" y="1688"/>
                  <a:pt x="99884" y="1624"/>
                </a:cubicBezTo>
                <a:cubicBezTo>
                  <a:pt x="99884" y="1529"/>
                  <a:pt x="99853" y="1403"/>
                  <a:pt x="99726" y="1339"/>
                </a:cubicBezTo>
                <a:cubicBezTo>
                  <a:pt x="99441" y="1149"/>
                  <a:pt x="99188" y="1023"/>
                  <a:pt x="98903" y="864"/>
                </a:cubicBezTo>
                <a:cubicBezTo>
                  <a:pt x="98839" y="674"/>
                  <a:pt x="98681" y="579"/>
                  <a:pt x="98523" y="516"/>
                </a:cubicBezTo>
                <a:cubicBezTo>
                  <a:pt x="98459" y="389"/>
                  <a:pt x="98301" y="294"/>
                  <a:pt x="98079" y="294"/>
                </a:cubicBezTo>
                <a:cubicBezTo>
                  <a:pt x="72966" y="168"/>
                  <a:pt x="47852" y="104"/>
                  <a:pt x="22738" y="41"/>
                </a:cubicBezTo>
                <a:cubicBezTo>
                  <a:pt x="21601" y="32"/>
                  <a:pt x="20419" y="0"/>
                  <a:pt x="1922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3" name="Google Shape;2221;p55">
            <a:extLst>
              <a:ext uri="{FF2B5EF4-FFF2-40B4-BE49-F238E27FC236}">
                <a16:creationId xmlns:a16="http://schemas.microsoft.com/office/drawing/2014/main" id="{0B6E1CB6-A3B6-5E1D-77E4-0F3F0AB71779}"/>
              </a:ext>
            </a:extLst>
          </p:cNvPr>
          <p:cNvSpPr/>
          <p:nvPr/>
        </p:nvSpPr>
        <p:spPr>
          <a:xfrm>
            <a:off x="7043995" y="5355844"/>
            <a:ext cx="1068482" cy="933191"/>
          </a:xfrm>
          <a:custGeom>
            <a:avLst/>
            <a:gdLst/>
            <a:ahLst/>
            <a:cxnLst/>
            <a:rect l="l" t="t" r="r" b="b"/>
            <a:pathLst>
              <a:path w="21703" h="18955" extrusionOk="0">
                <a:moveTo>
                  <a:pt x="10457" y="1"/>
                </a:moveTo>
                <a:cubicBezTo>
                  <a:pt x="5060" y="1"/>
                  <a:pt x="1" y="3546"/>
                  <a:pt x="136" y="9481"/>
                </a:cubicBezTo>
                <a:cubicBezTo>
                  <a:pt x="199" y="13661"/>
                  <a:pt x="2543" y="16733"/>
                  <a:pt x="5836" y="18443"/>
                </a:cubicBezTo>
                <a:cubicBezTo>
                  <a:pt x="6976" y="18601"/>
                  <a:pt x="8148" y="18728"/>
                  <a:pt x="9288" y="18823"/>
                </a:cubicBezTo>
                <a:cubicBezTo>
                  <a:pt x="9320" y="18791"/>
                  <a:pt x="9352" y="18760"/>
                  <a:pt x="9415" y="18760"/>
                </a:cubicBezTo>
                <a:cubicBezTo>
                  <a:pt x="9637" y="18823"/>
                  <a:pt x="9890" y="18855"/>
                  <a:pt x="10143" y="18886"/>
                </a:cubicBezTo>
                <a:cubicBezTo>
                  <a:pt x="10428" y="18918"/>
                  <a:pt x="10745" y="18918"/>
                  <a:pt x="11030" y="18918"/>
                </a:cubicBezTo>
                <a:cubicBezTo>
                  <a:pt x="11062" y="18918"/>
                  <a:pt x="11093" y="18950"/>
                  <a:pt x="11093" y="18950"/>
                </a:cubicBezTo>
                <a:cubicBezTo>
                  <a:pt x="11194" y="18953"/>
                  <a:pt x="11294" y="18954"/>
                  <a:pt x="11394" y="18954"/>
                </a:cubicBezTo>
                <a:cubicBezTo>
                  <a:pt x="12307" y="18954"/>
                  <a:pt x="13220" y="18823"/>
                  <a:pt x="14134" y="18538"/>
                </a:cubicBezTo>
                <a:cubicBezTo>
                  <a:pt x="14165" y="18538"/>
                  <a:pt x="14229" y="18538"/>
                  <a:pt x="14260" y="18570"/>
                </a:cubicBezTo>
                <a:cubicBezTo>
                  <a:pt x="17395" y="17525"/>
                  <a:pt x="19992" y="15118"/>
                  <a:pt x="20657" y="11634"/>
                </a:cubicBezTo>
                <a:cubicBezTo>
                  <a:pt x="21702" y="6472"/>
                  <a:pt x="18282" y="1532"/>
                  <a:pt x="13278" y="328"/>
                </a:cubicBezTo>
                <a:cubicBezTo>
                  <a:pt x="12345" y="108"/>
                  <a:pt x="11396" y="1"/>
                  <a:pt x="10457" y="1"/>
                </a:cubicBezTo>
                <a:close/>
              </a:path>
            </a:pathLst>
          </a:custGeom>
          <a:solidFill>
            <a:srgbClr val="73A4A4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>
                <a:latin typeface="Fira Sans"/>
                <a:ea typeface="Fira Sans"/>
                <a:cs typeface="Fira Sans"/>
                <a:sym typeface="Fira Sans"/>
              </a:rPr>
              <a:t>5</a:t>
            </a:r>
            <a:endParaRPr sz="4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4" name="Google Shape;2222;p55">
            <a:extLst>
              <a:ext uri="{FF2B5EF4-FFF2-40B4-BE49-F238E27FC236}">
                <a16:creationId xmlns:a16="http://schemas.microsoft.com/office/drawing/2014/main" id="{CC8C3C00-B2BB-7D12-CF36-381E5F5CD56F}"/>
              </a:ext>
            </a:extLst>
          </p:cNvPr>
          <p:cNvSpPr/>
          <p:nvPr/>
        </p:nvSpPr>
        <p:spPr>
          <a:xfrm>
            <a:off x="6961163" y="5303904"/>
            <a:ext cx="1220513" cy="1046328"/>
          </a:xfrm>
          <a:custGeom>
            <a:avLst/>
            <a:gdLst/>
            <a:ahLst/>
            <a:cxnLst/>
            <a:rect l="l" t="t" r="r" b="b"/>
            <a:pathLst>
              <a:path w="24791" h="21253" extrusionOk="0">
                <a:moveTo>
                  <a:pt x="11803" y="845"/>
                </a:moveTo>
                <a:cubicBezTo>
                  <a:pt x="12742" y="845"/>
                  <a:pt x="13691" y="952"/>
                  <a:pt x="14624" y="1172"/>
                </a:cubicBezTo>
                <a:cubicBezTo>
                  <a:pt x="19628" y="2376"/>
                  <a:pt x="23048" y="7316"/>
                  <a:pt x="22003" y="12478"/>
                </a:cubicBezTo>
                <a:cubicBezTo>
                  <a:pt x="21338" y="15962"/>
                  <a:pt x="18741" y="18369"/>
                  <a:pt x="15606" y="19414"/>
                </a:cubicBezTo>
                <a:cubicBezTo>
                  <a:pt x="15575" y="19382"/>
                  <a:pt x="15543" y="19382"/>
                  <a:pt x="15480" y="19382"/>
                </a:cubicBezTo>
                <a:cubicBezTo>
                  <a:pt x="14566" y="19667"/>
                  <a:pt x="13653" y="19798"/>
                  <a:pt x="12764" y="19798"/>
                </a:cubicBezTo>
                <a:cubicBezTo>
                  <a:pt x="12666" y="19798"/>
                  <a:pt x="12568" y="19797"/>
                  <a:pt x="12471" y="19794"/>
                </a:cubicBezTo>
                <a:cubicBezTo>
                  <a:pt x="12439" y="19794"/>
                  <a:pt x="12408" y="19762"/>
                  <a:pt x="12376" y="19762"/>
                </a:cubicBezTo>
                <a:cubicBezTo>
                  <a:pt x="12091" y="19762"/>
                  <a:pt x="11774" y="19762"/>
                  <a:pt x="11489" y="19730"/>
                </a:cubicBezTo>
                <a:cubicBezTo>
                  <a:pt x="11236" y="19699"/>
                  <a:pt x="11014" y="19667"/>
                  <a:pt x="10761" y="19604"/>
                </a:cubicBezTo>
                <a:cubicBezTo>
                  <a:pt x="10698" y="19604"/>
                  <a:pt x="10666" y="19635"/>
                  <a:pt x="10634" y="19667"/>
                </a:cubicBezTo>
                <a:cubicBezTo>
                  <a:pt x="9494" y="19572"/>
                  <a:pt x="8354" y="19445"/>
                  <a:pt x="7182" y="19287"/>
                </a:cubicBezTo>
                <a:cubicBezTo>
                  <a:pt x="3889" y="17577"/>
                  <a:pt x="1545" y="14505"/>
                  <a:pt x="1482" y="10325"/>
                </a:cubicBezTo>
                <a:cubicBezTo>
                  <a:pt x="1347" y="4390"/>
                  <a:pt x="6406" y="845"/>
                  <a:pt x="11803" y="845"/>
                </a:cubicBezTo>
                <a:close/>
                <a:moveTo>
                  <a:pt x="8544" y="19889"/>
                </a:moveTo>
                <a:lnTo>
                  <a:pt x="8544" y="19889"/>
                </a:lnTo>
                <a:cubicBezTo>
                  <a:pt x="8734" y="19952"/>
                  <a:pt x="8924" y="19952"/>
                  <a:pt x="9082" y="19984"/>
                </a:cubicBezTo>
                <a:cubicBezTo>
                  <a:pt x="9336" y="20047"/>
                  <a:pt x="9557" y="20110"/>
                  <a:pt x="9811" y="20205"/>
                </a:cubicBezTo>
                <a:cubicBezTo>
                  <a:pt x="9811" y="20237"/>
                  <a:pt x="9811" y="20269"/>
                  <a:pt x="9842" y="20332"/>
                </a:cubicBezTo>
                <a:cubicBezTo>
                  <a:pt x="9399" y="20205"/>
                  <a:pt x="8956" y="20047"/>
                  <a:pt x="8544" y="19889"/>
                </a:cubicBezTo>
                <a:close/>
                <a:moveTo>
                  <a:pt x="13833" y="1"/>
                </a:moveTo>
                <a:cubicBezTo>
                  <a:pt x="13738" y="1"/>
                  <a:pt x="13643" y="32"/>
                  <a:pt x="13579" y="127"/>
                </a:cubicBezTo>
                <a:cubicBezTo>
                  <a:pt x="12982" y="52"/>
                  <a:pt x="12383" y="14"/>
                  <a:pt x="11786" y="14"/>
                </a:cubicBezTo>
                <a:cubicBezTo>
                  <a:pt x="6404" y="14"/>
                  <a:pt x="1286" y="3084"/>
                  <a:pt x="658" y="8900"/>
                </a:cubicBezTo>
                <a:cubicBezTo>
                  <a:pt x="0" y="15324"/>
                  <a:pt x="5018" y="21253"/>
                  <a:pt x="11536" y="21253"/>
                </a:cubicBezTo>
                <a:cubicBezTo>
                  <a:pt x="11605" y="21253"/>
                  <a:pt x="11674" y="21252"/>
                  <a:pt x="11743" y="21251"/>
                </a:cubicBezTo>
                <a:cubicBezTo>
                  <a:pt x="11838" y="21251"/>
                  <a:pt x="11901" y="21187"/>
                  <a:pt x="11964" y="21092"/>
                </a:cubicBezTo>
                <a:cubicBezTo>
                  <a:pt x="12404" y="21145"/>
                  <a:pt x="12859" y="21170"/>
                  <a:pt x="13322" y="21170"/>
                </a:cubicBezTo>
                <a:cubicBezTo>
                  <a:pt x="15663" y="21170"/>
                  <a:pt x="18211" y="20519"/>
                  <a:pt x="20008" y="19382"/>
                </a:cubicBezTo>
                <a:cubicBezTo>
                  <a:pt x="22352" y="17894"/>
                  <a:pt x="23745" y="14378"/>
                  <a:pt x="24062" y="11750"/>
                </a:cubicBezTo>
                <a:cubicBezTo>
                  <a:pt x="24790" y="5511"/>
                  <a:pt x="19692" y="666"/>
                  <a:pt x="13833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5" name="Google Shape;2223;p55">
            <a:extLst>
              <a:ext uri="{FF2B5EF4-FFF2-40B4-BE49-F238E27FC236}">
                <a16:creationId xmlns:a16="http://schemas.microsoft.com/office/drawing/2014/main" id="{C423DEB0-8FC5-CE4C-590B-62A031F60475}"/>
              </a:ext>
            </a:extLst>
          </p:cNvPr>
          <p:cNvSpPr/>
          <p:nvPr/>
        </p:nvSpPr>
        <p:spPr>
          <a:xfrm>
            <a:off x="6489077" y="5029424"/>
            <a:ext cx="4940923" cy="1445500"/>
          </a:xfrm>
          <a:custGeom>
            <a:avLst/>
            <a:gdLst/>
            <a:ahLst/>
            <a:cxnLst/>
            <a:rect l="l" t="t" r="r" b="b"/>
            <a:pathLst>
              <a:path w="100360" h="29361" extrusionOk="0">
                <a:moveTo>
                  <a:pt x="19026" y="929"/>
                </a:moveTo>
                <a:cubicBezTo>
                  <a:pt x="20291" y="929"/>
                  <a:pt x="21543" y="969"/>
                  <a:pt x="22739" y="977"/>
                </a:cubicBezTo>
                <a:cubicBezTo>
                  <a:pt x="27679" y="1009"/>
                  <a:pt x="32620" y="1040"/>
                  <a:pt x="37560" y="1072"/>
                </a:cubicBezTo>
                <a:cubicBezTo>
                  <a:pt x="57670" y="1199"/>
                  <a:pt x="77748" y="1325"/>
                  <a:pt x="97858" y="1389"/>
                </a:cubicBezTo>
                <a:cubicBezTo>
                  <a:pt x="97763" y="5822"/>
                  <a:pt x="97826" y="10288"/>
                  <a:pt x="97795" y="14721"/>
                </a:cubicBezTo>
                <a:cubicBezTo>
                  <a:pt x="97731" y="19060"/>
                  <a:pt x="97415" y="23494"/>
                  <a:pt x="97668" y="27864"/>
                </a:cubicBezTo>
                <a:cubicBezTo>
                  <a:pt x="97668" y="27864"/>
                  <a:pt x="97636" y="27832"/>
                  <a:pt x="97636" y="27832"/>
                </a:cubicBezTo>
                <a:cubicBezTo>
                  <a:pt x="84019" y="27294"/>
                  <a:pt x="70369" y="27294"/>
                  <a:pt x="56751" y="27262"/>
                </a:cubicBezTo>
                <a:cubicBezTo>
                  <a:pt x="51078" y="27262"/>
                  <a:pt x="45376" y="27210"/>
                  <a:pt x="39669" y="27210"/>
                </a:cubicBezTo>
                <a:cubicBezTo>
                  <a:pt x="32061" y="27210"/>
                  <a:pt x="24444" y="27303"/>
                  <a:pt x="16880" y="27737"/>
                </a:cubicBezTo>
                <a:cubicBezTo>
                  <a:pt x="16817" y="27706"/>
                  <a:pt x="16785" y="27706"/>
                  <a:pt x="16690" y="27674"/>
                </a:cubicBezTo>
                <a:cubicBezTo>
                  <a:pt x="5163" y="27104"/>
                  <a:pt x="0" y="11080"/>
                  <a:pt x="8899" y="3606"/>
                </a:cubicBezTo>
                <a:cubicBezTo>
                  <a:pt x="11670" y="1258"/>
                  <a:pt x="15399" y="929"/>
                  <a:pt x="19026" y="929"/>
                </a:cubicBezTo>
                <a:close/>
                <a:moveTo>
                  <a:pt x="19315" y="1"/>
                </a:moveTo>
                <a:cubicBezTo>
                  <a:pt x="16071" y="1"/>
                  <a:pt x="12734" y="207"/>
                  <a:pt x="9913" y="1769"/>
                </a:cubicBezTo>
                <a:cubicBezTo>
                  <a:pt x="6176" y="3796"/>
                  <a:pt x="4276" y="8103"/>
                  <a:pt x="3737" y="12156"/>
                </a:cubicBezTo>
                <a:cubicBezTo>
                  <a:pt x="3104" y="16938"/>
                  <a:pt x="4751" y="21942"/>
                  <a:pt x="8076" y="25109"/>
                </a:cubicBezTo>
                <a:lnTo>
                  <a:pt x="8108" y="25172"/>
                </a:lnTo>
                <a:cubicBezTo>
                  <a:pt x="8234" y="25267"/>
                  <a:pt x="8361" y="25362"/>
                  <a:pt x="8456" y="25489"/>
                </a:cubicBezTo>
                <a:cubicBezTo>
                  <a:pt x="11915" y="28680"/>
                  <a:pt x="16554" y="29360"/>
                  <a:pt x="21149" y="29360"/>
                </a:cubicBezTo>
                <a:cubicBezTo>
                  <a:pt x="22528" y="29360"/>
                  <a:pt x="23903" y="29299"/>
                  <a:pt x="25241" y="29226"/>
                </a:cubicBezTo>
                <a:cubicBezTo>
                  <a:pt x="30264" y="28962"/>
                  <a:pt x="35301" y="28881"/>
                  <a:pt x="40342" y="28881"/>
                </a:cubicBezTo>
                <a:cubicBezTo>
                  <a:pt x="43182" y="28881"/>
                  <a:pt x="46024" y="28907"/>
                  <a:pt x="48866" y="28941"/>
                </a:cubicBezTo>
                <a:cubicBezTo>
                  <a:pt x="65239" y="29067"/>
                  <a:pt x="81643" y="29194"/>
                  <a:pt x="98048" y="29321"/>
                </a:cubicBezTo>
                <a:cubicBezTo>
                  <a:pt x="98143" y="29321"/>
                  <a:pt x="98206" y="29321"/>
                  <a:pt x="98270" y="29289"/>
                </a:cubicBezTo>
                <a:cubicBezTo>
                  <a:pt x="98650" y="29289"/>
                  <a:pt x="99061" y="29289"/>
                  <a:pt x="99410" y="29162"/>
                </a:cubicBezTo>
                <a:cubicBezTo>
                  <a:pt x="99568" y="29131"/>
                  <a:pt x="99631" y="28972"/>
                  <a:pt x="99631" y="28846"/>
                </a:cubicBezTo>
                <a:cubicBezTo>
                  <a:pt x="99695" y="28782"/>
                  <a:pt x="99726" y="28719"/>
                  <a:pt x="99726" y="28624"/>
                </a:cubicBezTo>
                <a:cubicBezTo>
                  <a:pt x="100360" y="19788"/>
                  <a:pt x="100296" y="10699"/>
                  <a:pt x="99916" y="1832"/>
                </a:cubicBezTo>
                <a:cubicBezTo>
                  <a:pt x="99916" y="1769"/>
                  <a:pt x="99916" y="1706"/>
                  <a:pt x="99885" y="1642"/>
                </a:cubicBezTo>
                <a:cubicBezTo>
                  <a:pt x="99885" y="1515"/>
                  <a:pt x="99853" y="1420"/>
                  <a:pt x="99695" y="1325"/>
                </a:cubicBezTo>
                <a:cubicBezTo>
                  <a:pt x="99441" y="1167"/>
                  <a:pt x="99156" y="1009"/>
                  <a:pt x="98903" y="850"/>
                </a:cubicBezTo>
                <a:cubicBezTo>
                  <a:pt x="98840" y="692"/>
                  <a:pt x="98681" y="565"/>
                  <a:pt x="98523" y="534"/>
                </a:cubicBezTo>
                <a:cubicBezTo>
                  <a:pt x="98428" y="375"/>
                  <a:pt x="98301" y="280"/>
                  <a:pt x="98080" y="280"/>
                </a:cubicBezTo>
                <a:cubicBezTo>
                  <a:pt x="72966" y="154"/>
                  <a:pt x="47852" y="122"/>
                  <a:pt x="22739" y="27"/>
                </a:cubicBezTo>
                <a:cubicBezTo>
                  <a:pt x="21628" y="27"/>
                  <a:pt x="20478" y="1"/>
                  <a:pt x="19315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6" name="Google Shape;2224;p55">
            <a:extLst>
              <a:ext uri="{FF2B5EF4-FFF2-40B4-BE49-F238E27FC236}">
                <a16:creationId xmlns:a16="http://schemas.microsoft.com/office/drawing/2014/main" id="{AE41A350-15E2-012D-2E19-2CF4885DC7C0}"/>
              </a:ext>
            </a:extLst>
          </p:cNvPr>
          <p:cNvSpPr/>
          <p:nvPr/>
        </p:nvSpPr>
        <p:spPr>
          <a:xfrm>
            <a:off x="7043751" y="2796873"/>
            <a:ext cx="1068680" cy="934521"/>
          </a:xfrm>
          <a:custGeom>
            <a:avLst/>
            <a:gdLst/>
            <a:ahLst/>
            <a:cxnLst/>
            <a:rect l="l" t="t" r="r" b="b"/>
            <a:pathLst>
              <a:path w="21707" h="18982" extrusionOk="0">
                <a:moveTo>
                  <a:pt x="10442" y="0"/>
                </a:moveTo>
                <a:cubicBezTo>
                  <a:pt x="5063" y="0"/>
                  <a:pt x="0" y="3545"/>
                  <a:pt x="108" y="9481"/>
                </a:cubicBezTo>
                <a:cubicBezTo>
                  <a:pt x="203" y="13661"/>
                  <a:pt x="2515" y="16733"/>
                  <a:pt x="5840" y="18443"/>
                </a:cubicBezTo>
                <a:cubicBezTo>
                  <a:pt x="6980" y="18601"/>
                  <a:pt x="8120" y="18728"/>
                  <a:pt x="9292" y="18823"/>
                </a:cubicBezTo>
                <a:cubicBezTo>
                  <a:pt x="9292" y="18800"/>
                  <a:pt x="9324" y="18778"/>
                  <a:pt x="9354" y="18778"/>
                </a:cubicBezTo>
                <a:cubicBezTo>
                  <a:pt x="9366" y="18778"/>
                  <a:pt x="9378" y="18782"/>
                  <a:pt x="9387" y="18791"/>
                </a:cubicBezTo>
                <a:cubicBezTo>
                  <a:pt x="9641" y="18823"/>
                  <a:pt x="9894" y="18855"/>
                  <a:pt x="10147" y="18886"/>
                </a:cubicBezTo>
                <a:cubicBezTo>
                  <a:pt x="10432" y="18918"/>
                  <a:pt x="10717" y="18918"/>
                  <a:pt x="11034" y="18950"/>
                </a:cubicBezTo>
                <a:cubicBezTo>
                  <a:pt x="11066" y="18950"/>
                  <a:pt x="11097" y="18950"/>
                  <a:pt x="11097" y="18981"/>
                </a:cubicBezTo>
                <a:cubicBezTo>
                  <a:pt x="12111" y="18981"/>
                  <a:pt x="13124" y="18855"/>
                  <a:pt x="14138" y="18538"/>
                </a:cubicBezTo>
                <a:cubicBezTo>
                  <a:pt x="14169" y="18538"/>
                  <a:pt x="14233" y="18538"/>
                  <a:pt x="14264" y="18569"/>
                </a:cubicBezTo>
                <a:cubicBezTo>
                  <a:pt x="17399" y="17524"/>
                  <a:pt x="19965" y="15118"/>
                  <a:pt x="20661" y="11634"/>
                </a:cubicBezTo>
                <a:cubicBezTo>
                  <a:pt x="21706" y="6472"/>
                  <a:pt x="18286" y="1532"/>
                  <a:pt x="13251" y="328"/>
                </a:cubicBezTo>
                <a:cubicBezTo>
                  <a:pt x="12322" y="108"/>
                  <a:pt x="11377" y="0"/>
                  <a:pt x="10442" y="0"/>
                </a:cubicBezTo>
                <a:close/>
              </a:path>
            </a:pathLst>
          </a:custGeom>
          <a:solidFill>
            <a:srgbClr val="F46549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4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7" name="Google Shape;2225;p55">
            <a:extLst>
              <a:ext uri="{FF2B5EF4-FFF2-40B4-BE49-F238E27FC236}">
                <a16:creationId xmlns:a16="http://schemas.microsoft.com/office/drawing/2014/main" id="{5F894FCC-D43B-BC7B-FC18-FCD42C7B4A72}"/>
              </a:ext>
            </a:extLst>
          </p:cNvPr>
          <p:cNvSpPr/>
          <p:nvPr/>
        </p:nvSpPr>
        <p:spPr>
          <a:xfrm>
            <a:off x="6961161" y="2745735"/>
            <a:ext cx="1220513" cy="1045688"/>
          </a:xfrm>
          <a:custGeom>
            <a:avLst/>
            <a:gdLst/>
            <a:ahLst/>
            <a:cxnLst/>
            <a:rect l="l" t="t" r="r" b="b"/>
            <a:pathLst>
              <a:path w="24791" h="21240" extrusionOk="0">
                <a:moveTo>
                  <a:pt x="11784" y="831"/>
                </a:moveTo>
                <a:cubicBezTo>
                  <a:pt x="12719" y="831"/>
                  <a:pt x="13664" y="939"/>
                  <a:pt x="14593" y="1159"/>
                </a:cubicBezTo>
                <a:cubicBezTo>
                  <a:pt x="19628" y="2363"/>
                  <a:pt x="23048" y="7303"/>
                  <a:pt x="22003" y="12465"/>
                </a:cubicBezTo>
                <a:cubicBezTo>
                  <a:pt x="21307" y="15949"/>
                  <a:pt x="18741" y="18355"/>
                  <a:pt x="15606" y="19400"/>
                </a:cubicBezTo>
                <a:cubicBezTo>
                  <a:pt x="15590" y="19385"/>
                  <a:pt x="15567" y="19377"/>
                  <a:pt x="15539" y="19377"/>
                </a:cubicBezTo>
                <a:cubicBezTo>
                  <a:pt x="15511" y="19377"/>
                  <a:pt x="15480" y="19385"/>
                  <a:pt x="15448" y="19400"/>
                </a:cubicBezTo>
                <a:cubicBezTo>
                  <a:pt x="14466" y="19686"/>
                  <a:pt x="13453" y="19812"/>
                  <a:pt x="12439" y="19812"/>
                </a:cubicBezTo>
                <a:cubicBezTo>
                  <a:pt x="12408" y="19781"/>
                  <a:pt x="12408" y="19781"/>
                  <a:pt x="12376" y="19781"/>
                </a:cubicBezTo>
                <a:cubicBezTo>
                  <a:pt x="12059" y="19749"/>
                  <a:pt x="11774" y="19749"/>
                  <a:pt x="11489" y="19717"/>
                </a:cubicBezTo>
                <a:cubicBezTo>
                  <a:pt x="11236" y="19686"/>
                  <a:pt x="10983" y="19654"/>
                  <a:pt x="10729" y="19622"/>
                </a:cubicBezTo>
                <a:cubicBezTo>
                  <a:pt x="10720" y="19613"/>
                  <a:pt x="10708" y="19609"/>
                  <a:pt x="10696" y="19609"/>
                </a:cubicBezTo>
                <a:cubicBezTo>
                  <a:pt x="10666" y="19609"/>
                  <a:pt x="10634" y="19631"/>
                  <a:pt x="10634" y="19654"/>
                </a:cubicBezTo>
                <a:cubicBezTo>
                  <a:pt x="9462" y="19559"/>
                  <a:pt x="8322" y="19432"/>
                  <a:pt x="7182" y="19274"/>
                </a:cubicBezTo>
                <a:cubicBezTo>
                  <a:pt x="3857" y="17564"/>
                  <a:pt x="1545" y="14492"/>
                  <a:pt x="1450" y="10312"/>
                </a:cubicBezTo>
                <a:cubicBezTo>
                  <a:pt x="1342" y="4376"/>
                  <a:pt x="6405" y="831"/>
                  <a:pt x="11784" y="831"/>
                </a:cubicBezTo>
                <a:close/>
                <a:moveTo>
                  <a:pt x="8544" y="19876"/>
                </a:moveTo>
                <a:cubicBezTo>
                  <a:pt x="8734" y="19939"/>
                  <a:pt x="8892" y="19939"/>
                  <a:pt x="9082" y="19971"/>
                </a:cubicBezTo>
                <a:cubicBezTo>
                  <a:pt x="9304" y="20066"/>
                  <a:pt x="9557" y="20129"/>
                  <a:pt x="9811" y="20192"/>
                </a:cubicBezTo>
                <a:cubicBezTo>
                  <a:pt x="9811" y="20224"/>
                  <a:pt x="9811" y="20287"/>
                  <a:pt x="9842" y="20319"/>
                </a:cubicBezTo>
                <a:cubicBezTo>
                  <a:pt x="9399" y="20192"/>
                  <a:pt x="8956" y="20034"/>
                  <a:pt x="8544" y="19876"/>
                </a:cubicBezTo>
                <a:close/>
                <a:moveTo>
                  <a:pt x="11778" y="1"/>
                </a:moveTo>
                <a:cubicBezTo>
                  <a:pt x="6373" y="1"/>
                  <a:pt x="1257" y="3070"/>
                  <a:pt x="658" y="8886"/>
                </a:cubicBezTo>
                <a:cubicBezTo>
                  <a:pt x="0" y="15311"/>
                  <a:pt x="5018" y="21239"/>
                  <a:pt x="11506" y="21239"/>
                </a:cubicBezTo>
                <a:cubicBezTo>
                  <a:pt x="11574" y="21239"/>
                  <a:pt x="11642" y="21239"/>
                  <a:pt x="11711" y="21237"/>
                </a:cubicBezTo>
                <a:cubicBezTo>
                  <a:pt x="11838" y="21237"/>
                  <a:pt x="11901" y="21174"/>
                  <a:pt x="11933" y="21111"/>
                </a:cubicBezTo>
                <a:cubicBezTo>
                  <a:pt x="12340" y="21154"/>
                  <a:pt x="12761" y="21176"/>
                  <a:pt x="13191" y="21176"/>
                </a:cubicBezTo>
                <a:cubicBezTo>
                  <a:pt x="15565" y="21176"/>
                  <a:pt x="18180" y="20522"/>
                  <a:pt x="19977" y="19369"/>
                </a:cubicBezTo>
                <a:cubicBezTo>
                  <a:pt x="22320" y="17880"/>
                  <a:pt x="23745" y="14365"/>
                  <a:pt x="24062" y="11737"/>
                </a:cubicBezTo>
                <a:cubicBezTo>
                  <a:pt x="24790" y="5498"/>
                  <a:pt x="19692" y="652"/>
                  <a:pt x="13833" y="19"/>
                </a:cubicBezTo>
                <a:cubicBezTo>
                  <a:pt x="13815" y="13"/>
                  <a:pt x="13798" y="11"/>
                  <a:pt x="13781" y="11"/>
                </a:cubicBezTo>
                <a:cubicBezTo>
                  <a:pt x="13704" y="11"/>
                  <a:pt x="13631" y="62"/>
                  <a:pt x="13579" y="114"/>
                </a:cubicBezTo>
                <a:cubicBezTo>
                  <a:pt x="12979" y="38"/>
                  <a:pt x="12377" y="1"/>
                  <a:pt x="1177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68" name="Google Shape;2226;p55">
            <a:extLst>
              <a:ext uri="{FF2B5EF4-FFF2-40B4-BE49-F238E27FC236}">
                <a16:creationId xmlns:a16="http://schemas.microsoft.com/office/drawing/2014/main" id="{0E4D104E-AB29-A702-40B8-C2A40327177D}"/>
              </a:ext>
            </a:extLst>
          </p:cNvPr>
          <p:cNvSpPr/>
          <p:nvPr/>
        </p:nvSpPr>
        <p:spPr>
          <a:xfrm>
            <a:off x="6489077" y="2470454"/>
            <a:ext cx="4940923" cy="1446091"/>
          </a:xfrm>
          <a:custGeom>
            <a:avLst/>
            <a:gdLst/>
            <a:ahLst/>
            <a:cxnLst/>
            <a:rect l="l" t="t" r="r" b="b"/>
            <a:pathLst>
              <a:path w="100360" h="29373" extrusionOk="0">
                <a:moveTo>
                  <a:pt x="19124" y="943"/>
                </a:moveTo>
                <a:cubicBezTo>
                  <a:pt x="20356" y="943"/>
                  <a:pt x="21574" y="977"/>
                  <a:pt x="22739" y="977"/>
                </a:cubicBezTo>
                <a:cubicBezTo>
                  <a:pt x="27679" y="1009"/>
                  <a:pt x="32620" y="1040"/>
                  <a:pt x="37560" y="1072"/>
                </a:cubicBezTo>
                <a:cubicBezTo>
                  <a:pt x="57670" y="1230"/>
                  <a:pt x="77748" y="1325"/>
                  <a:pt x="97858" y="1420"/>
                </a:cubicBezTo>
                <a:cubicBezTo>
                  <a:pt x="97763" y="5854"/>
                  <a:pt x="97826" y="10288"/>
                  <a:pt x="97795" y="14721"/>
                </a:cubicBezTo>
                <a:cubicBezTo>
                  <a:pt x="97731" y="19091"/>
                  <a:pt x="97415" y="23525"/>
                  <a:pt x="97668" y="27864"/>
                </a:cubicBezTo>
                <a:cubicBezTo>
                  <a:pt x="97668" y="27864"/>
                  <a:pt x="97636" y="27832"/>
                  <a:pt x="97636" y="27832"/>
                </a:cubicBezTo>
                <a:cubicBezTo>
                  <a:pt x="84019" y="27294"/>
                  <a:pt x="70369" y="27294"/>
                  <a:pt x="56751" y="27294"/>
                </a:cubicBezTo>
                <a:cubicBezTo>
                  <a:pt x="50846" y="27280"/>
                  <a:pt x="44922" y="27215"/>
                  <a:pt x="38995" y="27215"/>
                </a:cubicBezTo>
                <a:cubicBezTo>
                  <a:pt x="31605" y="27215"/>
                  <a:pt x="24212" y="27315"/>
                  <a:pt x="16848" y="27737"/>
                </a:cubicBezTo>
                <a:cubicBezTo>
                  <a:pt x="16817" y="27705"/>
                  <a:pt x="16753" y="27705"/>
                  <a:pt x="16690" y="27705"/>
                </a:cubicBezTo>
                <a:cubicBezTo>
                  <a:pt x="5163" y="27135"/>
                  <a:pt x="0" y="11111"/>
                  <a:pt x="8899" y="3637"/>
                </a:cubicBezTo>
                <a:cubicBezTo>
                  <a:pt x="11695" y="1244"/>
                  <a:pt x="15466" y="943"/>
                  <a:pt x="19124" y="943"/>
                </a:cubicBezTo>
                <a:close/>
                <a:moveTo>
                  <a:pt x="19315" y="0"/>
                </a:moveTo>
                <a:cubicBezTo>
                  <a:pt x="16071" y="0"/>
                  <a:pt x="12734" y="206"/>
                  <a:pt x="9913" y="1769"/>
                </a:cubicBezTo>
                <a:cubicBezTo>
                  <a:pt x="6176" y="3795"/>
                  <a:pt x="4276" y="8102"/>
                  <a:pt x="3737" y="12188"/>
                </a:cubicBezTo>
                <a:cubicBezTo>
                  <a:pt x="3104" y="16938"/>
                  <a:pt x="4751" y="21942"/>
                  <a:pt x="8076" y="25109"/>
                </a:cubicBezTo>
                <a:lnTo>
                  <a:pt x="8108" y="25172"/>
                </a:lnTo>
                <a:cubicBezTo>
                  <a:pt x="8234" y="25267"/>
                  <a:pt x="8329" y="25394"/>
                  <a:pt x="8456" y="25489"/>
                </a:cubicBezTo>
                <a:cubicBezTo>
                  <a:pt x="11901" y="28667"/>
                  <a:pt x="16516" y="29373"/>
                  <a:pt x="21079" y="29373"/>
                </a:cubicBezTo>
                <a:cubicBezTo>
                  <a:pt x="22472" y="29373"/>
                  <a:pt x="23860" y="29307"/>
                  <a:pt x="25209" y="29226"/>
                </a:cubicBezTo>
                <a:cubicBezTo>
                  <a:pt x="30215" y="28964"/>
                  <a:pt x="35209" y="28894"/>
                  <a:pt x="40206" y="28894"/>
                </a:cubicBezTo>
                <a:cubicBezTo>
                  <a:pt x="43080" y="28894"/>
                  <a:pt x="45955" y="28917"/>
                  <a:pt x="48834" y="28941"/>
                </a:cubicBezTo>
                <a:cubicBezTo>
                  <a:pt x="65239" y="29067"/>
                  <a:pt x="81643" y="29194"/>
                  <a:pt x="98048" y="29352"/>
                </a:cubicBezTo>
                <a:cubicBezTo>
                  <a:pt x="98143" y="29352"/>
                  <a:pt x="98206" y="29321"/>
                  <a:pt x="98270" y="29289"/>
                </a:cubicBezTo>
                <a:cubicBezTo>
                  <a:pt x="98359" y="29296"/>
                  <a:pt x="98449" y="29300"/>
                  <a:pt x="98539" y="29300"/>
                </a:cubicBezTo>
                <a:cubicBezTo>
                  <a:pt x="98829" y="29300"/>
                  <a:pt x="99119" y="29259"/>
                  <a:pt x="99410" y="29162"/>
                </a:cubicBezTo>
                <a:cubicBezTo>
                  <a:pt x="99536" y="29131"/>
                  <a:pt x="99631" y="29004"/>
                  <a:pt x="99631" y="28845"/>
                </a:cubicBezTo>
                <a:cubicBezTo>
                  <a:pt x="99695" y="28782"/>
                  <a:pt x="99726" y="28719"/>
                  <a:pt x="99726" y="28624"/>
                </a:cubicBezTo>
                <a:cubicBezTo>
                  <a:pt x="100360" y="19788"/>
                  <a:pt x="100265" y="10699"/>
                  <a:pt x="99916" y="1864"/>
                </a:cubicBezTo>
                <a:cubicBezTo>
                  <a:pt x="99916" y="1769"/>
                  <a:pt x="99885" y="1705"/>
                  <a:pt x="99885" y="1642"/>
                </a:cubicBezTo>
                <a:cubicBezTo>
                  <a:pt x="99885" y="1515"/>
                  <a:pt x="99821" y="1420"/>
                  <a:pt x="99695" y="1325"/>
                </a:cubicBezTo>
                <a:cubicBezTo>
                  <a:pt x="99441" y="1167"/>
                  <a:pt x="99156" y="1009"/>
                  <a:pt x="98871" y="882"/>
                </a:cubicBezTo>
                <a:cubicBezTo>
                  <a:pt x="98840" y="692"/>
                  <a:pt x="98681" y="565"/>
                  <a:pt x="98523" y="534"/>
                </a:cubicBezTo>
                <a:cubicBezTo>
                  <a:pt x="98428" y="407"/>
                  <a:pt x="98270" y="280"/>
                  <a:pt x="98080" y="280"/>
                </a:cubicBezTo>
                <a:cubicBezTo>
                  <a:pt x="72966" y="153"/>
                  <a:pt x="47852" y="122"/>
                  <a:pt x="22739" y="27"/>
                </a:cubicBezTo>
                <a:cubicBezTo>
                  <a:pt x="21628" y="27"/>
                  <a:pt x="20478" y="0"/>
                  <a:pt x="19315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99" name="Google Shape;2212;p55">
            <a:extLst>
              <a:ext uri="{FF2B5EF4-FFF2-40B4-BE49-F238E27FC236}">
                <a16:creationId xmlns:a16="http://schemas.microsoft.com/office/drawing/2014/main" id="{911FE75B-E785-3BE7-8018-686697DC81D3}"/>
              </a:ext>
            </a:extLst>
          </p:cNvPr>
          <p:cNvSpPr/>
          <p:nvPr/>
        </p:nvSpPr>
        <p:spPr>
          <a:xfrm>
            <a:off x="13356275" y="5438090"/>
            <a:ext cx="1068680" cy="933191"/>
          </a:xfrm>
          <a:custGeom>
            <a:avLst/>
            <a:gdLst/>
            <a:ahLst/>
            <a:cxnLst/>
            <a:rect l="l" t="t" r="r" b="b"/>
            <a:pathLst>
              <a:path w="21707" h="18955" extrusionOk="0">
                <a:moveTo>
                  <a:pt x="10442" y="1"/>
                </a:moveTo>
                <a:cubicBezTo>
                  <a:pt x="5063" y="1"/>
                  <a:pt x="1" y="3546"/>
                  <a:pt x="108" y="9481"/>
                </a:cubicBezTo>
                <a:cubicBezTo>
                  <a:pt x="203" y="13661"/>
                  <a:pt x="2515" y="16733"/>
                  <a:pt x="5841" y="18443"/>
                </a:cubicBezTo>
                <a:cubicBezTo>
                  <a:pt x="6981" y="18601"/>
                  <a:pt x="8121" y="18728"/>
                  <a:pt x="9293" y="18823"/>
                </a:cubicBezTo>
                <a:cubicBezTo>
                  <a:pt x="9293" y="18791"/>
                  <a:pt x="9356" y="18760"/>
                  <a:pt x="9388" y="18760"/>
                </a:cubicBezTo>
                <a:cubicBezTo>
                  <a:pt x="9641" y="18823"/>
                  <a:pt x="9894" y="18855"/>
                  <a:pt x="10148" y="18886"/>
                </a:cubicBezTo>
                <a:cubicBezTo>
                  <a:pt x="10433" y="18918"/>
                  <a:pt x="10718" y="18918"/>
                  <a:pt x="11034" y="18918"/>
                </a:cubicBezTo>
                <a:cubicBezTo>
                  <a:pt x="11066" y="18918"/>
                  <a:pt x="11066" y="18950"/>
                  <a:pt x="11098" y="18950"/>
                </a:cubicBezTo>
                <a:cubicBezTo>
                  <a:pt x="11198" y="18953"/>
                  <a:pt x="11298" y="18954"/>
                  <a:pt x="11399" y="18954"/>
                </a:cubicBezTo>
                <a:cubicBezTo>
                  <a:pt x="12311" y="18954"/>
                  <a:pt x="13222" y="18823"/>
                  <a:pt x="14106" y="18538"/>
                </a:cubicBezTo>
                <a:cubicBezTo>
                  <a:pt x="14170" y="18538"/>
                  <a:pt x="14233" y="18538"/>
                  <a:pt x="14265" y="18570"/>
                </a:cubicBezTo>
                <a:cubicBezTo>
                  <a:pt x="17400" y="17525"/>
                  <a:pt x="19965" y="15118"/>
                  <a:pt x="20662" y="11634"/>
                </a:cubicBezTo>
                <a:cubicBezTo>
                  <a:pt x="21707" y="6472"/>
                  <a:pt x="18287" y="1532"/>
                  <a:pt x="13251" y="328"/>
                </a:cubicBezTo>
                <a:cubicBezTo>
                  <a:pt x="12322" y="108"/>
                  <a:pt x="11377" y="1"/>
                  <a:pt x="10442" y="1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8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0" name="Google Shape;2213;p55">
            <a:extLst>
              <a:ext uri="{FF2B5EF4-FFF2-40B4-BE49-F238E27FC236}">
                <a16:creationId xmlns:a16="http://schemas.microsoft.com/office/drawing/2014/main" id="{1B6FFE1A-EE08-DD82-B024-E57C4936AF3F}"/>
              </a:ext>
            </a:extLst>
          </p:cNvPr>
          <p:cNvSpPr/>
          <p:nvPr/>
        </p:nvSpPr>
        <p:spPr>
          <a:xfrm>
            <a:off x="13273685" y="5386150"/>
            <a:ext cx="1220513" cy="1046328"/>
          </a:xfrm>
          <a:custGeom>
            <a:avLst/>
            <a:gdLst/>
            <a:ahLst/>
            <a:cxnLst/>
            <a:rect l="l" t="t" r="r" b="b"/>
            <a:pathLst>
              <a:path w="24791" h="21253" extrusionOk="0">
                <a:moveTo>
                  <a:pt x="11784" y="845"/>
                </a:moveTo>
                <a:cubicBezTo>
                  <a:pt x="12719" y="845"/>
                  <a:pt x="13664" y="952"/>
                  <a:pt x="14593" y="1172"/>
                </a:cubicBezTo>
                <a:cubicBezTo>
                  <a:pt x="19629" y="2376"/>
                  <a:pt x="23049" y="7316"/>
                  <a:pt x="22004" y="12478"/>
                </a:cubicBezTo>
                <a:cubicBezTo>
                  <a:pt x="21307" y="15962"/>
                  <a:pt x="18742" y="18369"/>
                  <a:pt x="15607" y="19414"/>
                </a:cubicBezTo>
                <a:cubicBezTo>
                  <a:pt x="15575" y="19382"/>
                  <a:pt x="15512" y="19382"/>
                  <a:pt x="15480" y="19382"/>
                </a:cubicBezTo>
                <a:cubicBezTo>
                  <a:pt x="14567" y="19667"/>
                  <a:pt x="13654" y="19798"/>
                  <a:pt x="12741" y="19798"/>
                </a:cubicBezTo>
                <a:cubicBezTo>
                  <a:pt x="12640" y="19798"/>
                  <a:pt x="12540" y="19797"/>
                  <a:pt x="12440" y="19794"/>
                </a:cubicBezTo>
                <a:cubicBezTo>
                  <a:pt x="12440" y="19794"/>
                  <a:pt x="12408" y="19762"/>
                  <a:pt x="12376" y="19762"/>
                </a:cubicBezTo>
                <a:cubicBezTo>
                  <a:pt x="12060" y="19762"/>
                  <a:pt x="11775" y="19762"/>
                  <a:pt x="11490" y="19730"/>
                </a:cubicBezTo>
                <a:cubicBezTo>
                  <a:pt x="11236" y="19699"/>
                  <a:pt x="10983" y="19667"/>
                  <a:pt x="10730" y="19604"/>
                </a:cubicBezTo>
                <a:cubicBezTo>
                  <a:pt x="10698" y="19604"/>
                  <a:pt x="10635" y="19635"/>
                  <a:pt x="10635" y="19667"/>
                </a:cubicBezTo>
                <a:cubicBezTo>
                  <a:pt x="9463" y="19572"/>
                  <a:pt x="8323" y="19445"/>
                  <a:pt x="7183" y="19287"/>
                </a:cubicBezTo>
                <a:cubicBezTo>
                  <a:pt x="3889" y="17577"/>
                  <a:pt x="1545" y="14505"/>
                  <a:pt x="1450" y="10325"/>
                </a:cubicBezTo>
                <a:cubicBezTo>
                  <a:pt x="1343" y="4390"/>
                  <a:pt x="6405" y="845"/>
                  <a:pt x="11784" y="845"/>
                </a:cubicBezTo>
                <a:close/>
                <a:moveTo>
                  <a:pt x="8544" y="19889"/>
                </a:moveTo>
                <a:lnTo>
                  <a:pt x="8544" y="19889"/>
                </a:lnTo>
                <a:cubicBezTo>
                  <a:pt x="8734" y="19952"/>
                  <a:pt x="8893" y="19952"/>
                  <a:pt x="9083" y="19984"/>
                </a:cubicBezTo>
                <a:cubicBezTo>
                  <a:pt x="9336" y="20047"/>
                  <a:pt x="9558" y="20110"/>
                  <a:pt x="9811" y="20205"/>
                </a:cubicBezTo>
                <a:cubicBezTo>
                  <a:pt x="9811" y="20237"/>
                  <a:pt x="9811" y="20269"/>
                  <a:pt x="9843" y="20332"/>
                </a:cubicBezTo>
                <a:cubicBezTo>
                  <a:pt x="9399" y="20205"/>
                  <a:pt x="8956" y="20047"/>
                  <a:pt x="8544" y="19889"/>
                </a:cubicBezTo>
                <a:close/>
                <a:moveTo>
                  <a:pt x="13833" y="1"/>
                </a:moveTo>
                <a:cubicBezTo>
                  <a:pt x="13738" y="1"/>
                  <a:pt x="13643" y="32"/>
                  <a:pt x="13580" y="127"/>
                </a:cubicBezTo>
                <a:cubicBezTo>
                  <a:pt x="12980" y="52"/>
                  <a:pt x="12377" y="14"/>
                  <a:pt x="11778" y="14"/>
                </a:cubicBezTo>
                <a:cubicBezTo>
                  <a:pt x="6373" y="14"/>
                  <a:pt x="1257" y="3084"/>
                  <a:pt x="659" y="8900"/>
                </a:cubicBezTo>
                <a:cubicBezTo>
                  <a:pt x="1" y="15324"/>
                  <a:pt x="5018" y="21253"/>
                  <a:pt x="11506" y="21253"/>
                </a:cubicBezTo>
                <a:cubicBezTo>
                  <a:pt x="11574" y="21253"/>
                  <a:pt x="11643" y="21252"/>
                  <a:pt x="11711" y="21251"/>
                </a:cubicBezTo>
                <a:cubicBezTo>
                  <a:pt x="11838" y="21251"/>
                  <a:pt x="11901" y="21187"/>
                  <a:pt x="11933" y="21092"/>
                </a:cubicBezTo>
                <a:cubicBezTo>
                  <a:pt x="12373" y="21145"/>
                  <a:pt x="12829" y="21170"/>
                  <a:pt x="13293" y="21170"/>
                </a:cubicBezTo>
                <a:cubicBezTo>
                  <a:pt x="15640" y="21170"/>
                  <a:pt x="18206" y="20519"/>
                  <a:pt x="19977" y="19382"/>
                </a:cubicBezTo>
                <a:cubicBezTo>
                  <a:pt x="22320" y="17894"/>
                  <a:pt x="23746" y="14378"/>
                  <a:pt x="24062" y="11750"/>
                </a:cubicBezTo>
                <a:cubicBezTo>
                  <a:pt x="24791" y="5511"/>
                  <a:pt x="19692" y="666"/>
                  <a:pt x="13833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101" name="Google Shape;2214;p55">
            <a:extLst>
              <a:ext uri="{FF2B5EF4-FFF2-40B4-BE49-F238E27FC236}">
                <a16:creationId xmlns:a16="http://schemas.microsoft.com/office/drawing/2014/main" id="{82637164-E93A-4A8A-BDD2-5B6445542176}"/>
              </a:ext>
            </a:extLst>
          </p:cNvPr>
          <p:cNvSpPr/>
          <p:nvPr/>
        </p:nvSpPr>
        <p:spPr>
          <a:xfrm>
            <a:off x="12801597" y="5111670"/>
            <a:ext cx="4940973" cy="1445500"/>
          </a:xfrm>
          <a:custGeom>
            <a:avLst/>
            <a:gdLst/>
            <a:ahLst/>
            <a:cxnLst/>
            <a:rect l="l" t="t" r="r" b="b"/>
            <a:pathLst>
              <a:path w="100361" h="29361" extrusionOk="0">
                <a:moveTo>
                  <a:pt x="19026" y="929"/>
                </a:moveTo>
                <a:cubicBezTo>
                  <a:pt x="20291" y="929"/>
                  <a:pt x="21544" y="969"/>
                  <a:pt x="22739" y="977"/>
                </a:cubicBezTo>
                <a:cubicBezTo>
                  <a:pt x="27680" y="1009"/>
                  <a:pt x="32588" y="1040"/>
                  <a:pt x="37560" y="1072"/>
                </a:cubicBezTo>
                <a:cubicBezTo>
                  <a:pt x="57639" y="1199"/>
                  <a:pt x="77748" y="1325"/>
                  <a:pt x="97858" y="1389"/>
                </a:cubicBezTo>
                <a:cubicBezTo>
                  <a:pt x="97763" y="5822"/>
                  <a:pt x="97827" y="10288"/>
                  <a:pt x="97795" y="14721"/>
                </a:cubicBezTo>
                <a:cubicBezTo>
                  <a:pt x="97732" y="19060"/>
                  <a:pt x="97415" y="23494"/>
                  <a:pt x="97668" y="27864"/>
                </a:cubicBezTo>
                <a:cubicBezTo>
                  <a:pt x="97668" y="27864"/>
                  <a:pt x="97637" y="27832"/>
                  <a:pt x="97637" y="27832"/>
                </a:cubicBezTo>
                <a:cubicBezTo>
                  <a:pt x="84019" y="27294"/>
                  <a:pt x="70369" y="27294"/>
                  <a:pt x="56752" y="27262"/>
                </a:cubicBezTo>
                <a:cubicBezTo>
                  <a:pt x="51065" y="27262"/>
                  <a:pt x="45361" y="27210"/>
                  <a:pt x="39654" y="27210"/>
                </a:cubicBezTo>
                <a:cubicBezTo>
                  <a:pt x="32045" y="27210"/>
                  <a:pt x="24431" y="27303"/>
                  <a:pt x="16849" y="27737"/>
                </a:cubicBezTo>
                <a:cubicBezTo>
                  <a:pt x="16817" y="27706"/>
                  <a:pt x="16785" y="27706"/>
                  <a:pt x="16690" y="27674"/>
                </a:cubicBezTo>
                <a:cubicBezTo>
                  <a:pt x="5131" y="27104"/>
                  <a:pt x="1" y="11080"/>
                  <a:pt x="8868" y="3606"/>
                </a:cubicBezTo>
                <a:cubicBezTo>
                  <a:pt x="11662" y="1258"/>
                  <a:pt x="15397" y="929"/>
                  <a:pt x="19026" y="929"/>
                </a:cubicBezTo>
                <a:close/>
                <a:moveTo>
                  <a:pt x="19316" y="1"/>
                </a:moveTo>
                <a:cubicBezTo>
                  <a:pt x="16071" y="1"/>
                  <a:pt x="12735" y="207"/>
                  <a:pt x="9913" y="1769"/>
                </a:cubicBezTo>
                <a:cubicBezTo>
                  <a:pt x="6176" y="3796"/>
                  <a:pt x="4276" y="8103"/>
                  <a:pt x="3738" y="12156"/>
                </a:cubicBezTo>
                <a:cubicBezTo>
                  <a:pt x="3104" y="16938"/>
                  <a:pt x="4751" y="21942"/>
                  <a:pt x="8076" y="25109"/>
                </a:cubicBezTo>
                <a:lnTo>
                  <a:pt x="8108" y="25172"/>
                </a:lnTo>
                <a:cubicBezTo>
                  <a:pt x="8235" y="25267"/>
                  <a:pt x="8330" y="25362"/>
                  <a:pt x="8456" y="25489"/>
                </a:cubicBezTo>
                <a:cubicBezTo>
                  <a:pt x="11915" y="28680"/>
                  <a:pt x="16554" y="29360"/>
                  <a:pt x="21149" y="29360"/>
                </a:cubicBezTo>
                <a:cubicBezTo>
                  <a:pt x="22528" y="29360"/>
                  <a:pt x="23903" y="29299"/>
                  <a:pt x="25241" y="29226"/>
                </a:cubicBezTo>
                <a:cubicBezTo>
                  <a:pt x="30265" y="28962"/>
                  <a:pt x="35288" y="28881"/>
                  <a:pt x="40320" y="28881"/>
                </a:cubicBezTo>
                <a:cubicBezTo>
                  <a:pt x="43155" y="28881"/>
                  <a:pt x="45993" y="28907"/>
                  <a:pt x="48835" y="28941"/>
                </a:cubicBezTo>
                <a:cubicBezTo>
                  <a:pt x="65239" y="29067"/>
                  <a:pt x="81644" y="29194"/>
                  <a:pt x="98048" y="29321"/>
                </a:cubicBezTo>
                <a:cubicBezTo>
                  <a:pt x="98143" y="29321"/>
                  <a:pt x="98207" y="29321"/>
                  <a:pt x="98238" y="29289"/>
                </a:cubicBezTo>
                <a:cubicBezTo>
                  <a:pt x="98650" y="29289"/>
                  <a:pt x="99030" y="29289"/>
                  <a:pt x="99378" y="29162"/>
                </a:cubicBezTo>
                <a:cubicBezTo>
                  <a:pt x="99537" y="29131"/>
                  <a:pt x="99632" y="28972"/>
                  <a:pt x="99632" y="28846"/>
                </a:cubicBezTo>
                <a:cubicBezTo>
                  <a:pt x="99695" y="28782"/>
                  <a:pt x="99727" y="28719"/>
                  <a:pt x="99727" y="28624"/>
                </a:cubicBezTo>
                <a:cubicBezTo>
                  <a:pt x="100360" y="19788"/>
                  <a:pt x="100265" y="10699"/>
                  <a:pt x="99917" y="1832"/>
                </a:cubicBezTo>
                <a:cubicBezTo>
                  <a:pt x="99917" y="1769"/>
                  <a:pt x="99885" y="1706"/>
                  <a:pt x="99885" y="1642"/>
                </a:cubicBezTo>
                <a:cubicBezTo>
                  <a:pt x="99885" y="1515"/>
                  <a:pt x="99822" y="1420"/>
                  <a:pt x="99695" y="1325"/>
                </a:cubicBezTo>
                <a:cubicBezTo>
                  <a:pt x="99442" y="1167"/>
                  <a:pt x="99157" y="1009"/>
                  <a:pt x="98872" y="850"/>
                </a:cubicBezTo>
                <a:cubicBezTo>
                  <a:pt x="98840" y="692"/>
                  <a:pt x="98682" y="565"/>
                  <a:pt x="98523" y="534"/>
                </a:cubicBezTo>
                <a:cubicBezTo>
                  <a:pt x="98428" y="375"/>
                  <a:pt x="98302" y="280"/>
                  <a:pt x="98080" y="280"/>
                </a:cubicBezTo>
                <a:cubicBezTo>
                  <a:pt x="72966" y="154"/>
                  <a:pt x="47853" y="122"/>
                  <a:pt x="22739" y="27"/>
                </a:cubicBezTo>
                <a:cubicBezTo>
                  <a:pt x="21628" y="27"/>
                  <a:pt x="20478" y="1"/>
                  <a:pt x="19316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102" name="Google Shape;2215;p55">
            <a:extLst>
              <a:ext uri="{FF2B5EF4-FFF2-40B4-BE49-F238E27FC236}">
                <a16:creationId xmlns:a16="http://schemas.microsoft.com/office/drawing/2014/main" id="{727379DF-4C5C-A19D-641B-A51DA39C914B}"/>
              </a:ext>
            </a:extLst>
          </p:cNvPr>
          <p:cNvSpPr/>
          <p:nvPr/>
        </p:nvSpPr>
        <p:spPr>
          <a:xfrm>
            <a:off x="13356279" y="2879119"/>
            <a:ext cx="1067157" cy="934521"/>
          </a:xfrm>
          <a:custGeom>
            <a:avLst/>
            <a:gdLst/>
            <a:ahLst/>
            <a:cxnLst/>
            <a:rect l="l" t="t" r="r" b="b"/>
            <a:pathLst>
              <a:path w="21676" h="18982" extrusionOk="0">
                <a:moveTo>
                  <a:pt x="10442" y="0"/>
                </a:moveTo>
                <a:cubicBezTo>
                  <a:pt x="5063" y="0"/>
                  <a:pt x="1" y="3545"/>
                  <a:pt x="108" y="9481"/>
                </a:cubicBezTo>
                <a:cubicBezTo>
                  <a:pt x="203" y="13661"/>
                  <a:pt x="2515" y="16733"/>
                  <a:pt x="5841" y="18443"/>
                </a:cubicBezTo>
                <a:cubicBezTo>
                  <a:pt x="6981" y="18601"/>
                  <a:pt x="8121" y="18728"/>
                  <a:pt x="9261" y="18823"/>
                </a:cubicBezTo>
                <a:cubicBezTo>
                  <a:pt x="9283" y="18800"/>
                  <a:pt x="9306" y="18778"/>
                  <a:pt x="9339" y="18778"/>
                </a:cubicBezTo>
                <a:cubicBezTo>
                  <a:pt x="9353" y="18778"/>
                  <a:pt x="9369" y="18782"/>
                  <a:pt x="9388" y="18791"/>
                </a:cubicBezTo>
                <a:cubicBezTo>
                  <a:pt x="9641" y="18823"/>
                  <a:pt x="9894" y="18855"/>
                  <a:pt x="10148" y="18886"/>
                </a:cubicBezTo>
                <a:cubicBezTo>
                  <a:pt x="10433" y="18918"/>
                  <a:pt x="10718" y="18918"/>
                  <a:pt x="11034" y="18950"/>
                </a:cubicBezTo>
                <a:cubicBezTo>
                  <a:pt x="11066" y="18950"/>
                  <a:pt x="11066" y="18950"/>
                  <a:pt x="11098" y="18981"/>
                </a:cubicBezTo>
                <a:cubicBezTo>
                  <a:pt x="12111" y="18981"/>
                  <a:pt x="13093" y="18855"/>
                  <a:pt x="14106" y="18538"/>
                </a:cubicBezTo>
                <a:cubicBezTo>
                  <a:pt x="14170" y="18538"/>
                  <a:pt x="14233" y="18538"/>
                  <a:pt x="14265" y="18569"/>
                </a:cubicBezTo>
                <a:cubicBezTo>
                  <a:pt x="17400" y="17524"/>
                  <a:pt x="19965" y="15118"/>
                  <a:pt x="20662" y="11634"/>
                </a:cubicBezTo>
                <a:cubicBezTo>
                  <a:pt x="21675" y="6472"/>
                  <a:pt x="18287" y="1532"/>
                  <a:pt x="13251" y="328"/>
                </a:cubicBezTo>
                <a:cubicBezTo>
                  <a:pt x="12322" y="108"/>
                  <a:pt x="11377" y="0"/>
                  <a:pt x="10442" y="0"/>
                </a:cubicBezTo>
                <a:close/>
              </a:path>
            </a:pathLst>
          </a:custGeom>
          <a:solidFill>
            <a:srgbClr val="59ADC4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pPr algn="ctr"/>
            <a:r>
              <a:rPr lang="en" sz="4600" dirty="0">
                <a:latin typeface="Fira Sans"/>
                <a:ea typeface="Fira Sans"/>
                <a:cs typeface="Fira Sans"/>
                <a:sym typeface="Fira Sans"/>
              </a:rPr>
              <a:t>7</a:t>
            </a:r>
            <a:endParaRPr sz="4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03" name="Google Shape;2216;p55">
            <a:extLst>
              <a:ext uri="{FF2B5EF4-FFF2-40B4-BE49-F238E27FC236}">
                <a16:creationId xmlns:a16="http://schemas.microsoft.com/office/drawing/2014/main" id="{1C35B4A9-5ED5-EC12-4E6F-BCA805600951}"/>
              </a:ext>
            </a:extLst>
          </p:cNvPr>
          <p:cNvSpPr/>
          <p:nvPr/>
        </p:nvSpPr>
        <p:spPr>
          <a:xfrm>
            <a:off x="13271781" y="2827981"/>
            <a:ext cx="1222037" cy="1045688"/>
          </a:xfrm>
          <a:custGeom>
            <a:avLst/>
            <a:gdLst/>
            <a:ahLst/>
            <a:cxnLst/>
            <a:rect l="l" t="t" r="r" b="b"/>
            <a:pathLst>
              <a:path w="24822" h="21240" extrusionOk="0">
                <a:moveTo>
                  <a:pt x="11815" y="831"/>
                </a:moveTo>
                <a:cubicBezTo>
                  <a:pt x="12750" y="831"/>
                  <a:pt x="13695" y="939"/>
                  <a:pt x="14624" y="1159"/>
                </a:cubicBezTo>
                <a:cubicBezTo>
                  <a:pt x="19660" y="2363"/>
                  <a:pt x="23048" y="7303"/>
                  <a:pt x="22035" y="12465"/>
                </a:cubicBezTo>
                <a:cubicBezTo>
                  <a:pt x="21338" y="15949"/>
                  <a:pt x="18773" y="18355"/>
                  <a:pt x="15638" y="19400"/>
                </a:cubicBezTo>
                <a:cubicBezTo>
                  <a:pt x="15622" y="19385"/>
                  <a:pt x="15598" y="19377"/>
                  <a:pt x="15570" y="19377"/>
                </a:cubicBezTo>
                <a:cubicBezTo>
                  <a:pt x="15543" y="19377"/>
                  <a:pt x="15511" y="19385"/>
                  <a:pt x="15479" y="19400"/>
                </a:cubicBezTo>
                <a:cubicBezTo>
                  <a:pt x="14466" y="19686"/>
                  <a:pt x="13484" y="19812"/>
                  <a:pt x="12471" y="19812"/>
                </a:cubicBezTo>
                <a:cubicBezTo>
                  <a:pt x="12439" y="19781"/>
                  <a:pt x="12439" y="19781"/>
                  <a:pt x="12407" y="19781"/>
                </a:cubicBezTo>
                <a:cubicBezTo>
                  <a:pt x="12091" y="19749"/>
                  <a:pt x="11806" y="19749"/>
                  <a:pt x="11521" y="19717"/>
                </a:cubicBezTo>
                <a:cubicBezTo>
                  <a:pt x="11267" y="19686"/>
                  <a:pt x="11014" y="19654"/>
                  <a:pt x="10761" y="19622"/>
                </a:cubicBezTo>
                <a:cubicBezTo>
                  <a:pt x="10742" y="19613"/>
                  <a:pt x="10726" y="19609"/>
                  <a:pt x="10712" y="19609"/>
                </a:cubicBezTo>
                <a:cubicBezTo>
                  <a:pt x="10679" y="19609"/>
                  <a:pt x="10656" y="19631"/>
                  <a:pt x="10634" y="19654"/>
                </a:cubicBezTo>
                <a:cubicBezTo>
                  <a:pt x="9494" y="19559"/>
                  <a:pt x="8354" y="19432"/>
                  <a:pt x="7214" y="19274"/>
                </a:cubicBezTo>
                <a:cubicBezTo>
                  <a:pt x="3888" y="17564"/>
                  <a:pt x="1576" y="14492"/>
                  <a:pt x="1481" y="10312"/>
                </a:cubicBezTo>
                <a:cubicBezTo>
                  <a:pt x="1374" y="4376"/>
                  <a:pt x="6436" y="831"/>
                  <a:pt x="11815" y="831"/>
                </a:cubicBezTo>
                <a:close/>
                <a:moveTo>
                  <a:pt x="8591" y="19882"/>
                </a:moveTo>
                <a:cubicBezTo>
                  <a:pt x="8746" y="19939"/>
                  <a:pt x="8930" y="19940"/>
                  <a:pt x="9114" y="19971"/>
                </a:cubicBezTo>
                <a:cubicBezTo>
                  <a:pt x="9335" y="20066"/>
                  <a:pt x="9589" y="20129"/>
                  <a:pt x="9842" y="20192"/>
                </a:cubicBezTo>
                <a:cubicBezTo>
                  <a:pt x="9842" y="20224"/>
                  <a:pt x="9842" y="20287"/>
                  <a:pt x="9874" y="20319"/>
                </a:cubicBezTo>
                <a:cubicBezTo>
                  <a:pt x="9436" y="20194"/>
                  <a:pt x="8999" y="20038"/>
                  <a:pt x="8591" y="19882"/>
                </a:cubicBezTo>
                <a:close/>
                <a:moveTo>
                  <a:pt x="11809" y="1"/>
                </a:moveTo>
                <a:cubicBezTo>
                  <a:pt x="6404" y="1"/>
                  <a:pt x="1288" y="3070"/>
                  <a:pt x="690" y="8886"/>
                </a:cubicBezTo>
                <a:cubicBezTo>
                  <a:pt x="0" y="15311"/>
                  <a:pt x="5048" y="21239"/>
                  <a:pt x="11537" y="21239"/>
                </a:cubicBezTo>
                <a:cubicBezTo>
                  <a:pt x="11605" y="21239"/>
                  <a:pt x="11674" y="21239"/>
                  <a:pt x="11742" y="21237"/>
                </a:cubicBezTo>
                <a:cubicBezTo>
                  <a:pt x="11837" y="21237"/>
                  <a:pt x="11932" y="21174"/>
                  <a:pt x="11964" y="21111"/>
                </a:cubicBezTo>
                <a:cubicBezTo>
                  <a:pt x="12371" y="21154"/>
                  <a:pt x="12793" y="21176"/>
                  <a:pt x="13222" y="21176"/>
                </a:cubicBezTo>
                <a:cubicBezTo>
                  <a:pt x="15596" y="21176"/>
                  <a:pt x="18211" y="20522"/>
                  <a:pt x="20008" y="19369"/>
                </a:cubicBezTo>
                <a:cubicBezTo>
                  <a:pt x="22351" y="17880"/>
                  <a:pt x="23745" y="14365"/>
                  <a:pt x="24062" y="11737"/>
                </a:cubicBezTo>
                <a:cubicBezTo>
                  <a:pt x="24822" y="5498"/>
                  <a:pt x="19723" y="652"/>
                  <a:pt x="13864" y="19"/>
                </a:cubicBezTo>
                <a:cubicBezTo>
                  <a:pt x="13841" y="13"/>
                  <a:pt x="13820" y="11"/>
                  <a:pt x="13800" y="11"/>
                </a:cubicBezTo>
                <a:cubicBezTo>
                  <a:pt x="13714" y="11"/>
                  <a:pt x="13662" y="62"/>
                  <a:pt x="13611" y="114"/>
                </a:cubicBezTo>
                <a:cubicBezTo>
                  <a:pt x="13011" y="38"/>
                  <a:pt x="12408" y="1"/>
                  <a:pt x="1180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104" name="Google Shape;2217;p55">
            <a:extLst>
              <a:ext uri="{FF2B5EF4-FFF2-40B4-BE49-F238E27FC236}">
                <a16:creationId xmlns:a16="http://schemas.microsoft.com/office/drawing/2014/main" id="{ADDB3271-3DBD-8B11-0AED-55C86F2479B1}"/>
              </a:ext>
            </a:extLst>
          </p:cNvPr>
          <p:cNvSpPr/>
          <p:nvPr/>
        </p:nvSpPr>
        <p:spPr>
          <a:xfrm>
            <a:off x="12801597" y="2552700"/>
            <a:ext cx="4940973" cy="1446091"/>
          </a:xfrm>
          <a:custGeom>
            <a:avLst/>
            <a:gdLst/>
            <a:ahLst/>
            <a:cxnLst/>
            <a:rect l="l" t="t" r="r" b="b"/>
            <a:pathLst>
              <a:path w="100361" h="29373" extrusionOk="0">
                <a:moveTo>
                  <a:pt x="19124" y="943"/>
                </a:moveTo>
                <a:cubicBezTo>
                  <a:pt x="20356" y="943"/>
                  <a:pt x="21575" y="977"/>
                  <a:pt x="22739" y="977"/>
                </a:cubicBezTo>
                <a:cubicBezTo>
                  <a:pt x="27680" y="1009"/>
                  <a:pt x="32588" y="1040"/>
                  <a:pt x="37560" y="1072"/>
                </a:cubicBezTo>
                <a:cubicBezTo>
                  <a:pt x="57639" y="1230"/>
                  <a:pt x="77748" y="1325"/>
                  <a:pt x="97858" y="1420"/>
                </a:cubicBezTo>
                <a:cubicBezTo>
                  <a:pt x="97763" y="5854"/>
                  <a:pt x="97827" y="10288"/>
                  <a:pt x="97795" y="14721"/>
                </a:cubicBezTo>
                <a:cubicBezTo>
                  <a:pt x="97732" y="19091"/>
                  <a:pt x="97415" y="23525"/>
                  <a:pt x="97668" y="27864"/>
                </a:cubicBezTo>
                <a:cubicBezTo>
                  <a:pt x="97668" y="27864"/>
                  <a:pt x="97637" y="27832"/>
                  <a:pt x="97637" y="27832"/>
                </a:cubicBezTo>
                <a:cubicBezTo>
                  <a:pt x="84019" y="27294"/>
                  <a:pt x="70369" y="27294"/>
                  <a:pt x="56752" y="27294"/>
                </a:cubicBezTo>
                <a:cubicBezTo>
                  <a:pt x="50846" y="27280"/>
                  <a:pt x="44916" y="27215"/>
                  <a:pt x="38985" y="27215"/>
                </a:cubicBezTo>
                <a:cubicBezTo>
                  <a:pt x="31590" y="27215"/>
                  <a:pt x="24195" y="27315"/>
                  <a:pt x="16849" y="27737"/>
                </a:cubicBezTo>
                <a:cubicBezTo>
                  <a:pt x="16817" y="27705"/>
                  <a:pt x="16754" y="27705"/>
                  <a:pt x="16690" y="27705"/>
                </a:cubicBezTo>
                <a:cubicBezTo>
                  <a:pt x="5131" y="27135"/>
                  <a:pt x="1" y="11111"/>
                  <a:pt x="8868" y="3637"/>
                </a:cubicBezTo>
                <a:cubicBezTo>
                  <a:pt x="11688" y="1244"/>
                  <a:pt x="15464" y="943"/>
                  <a:pt x="19124" y="943"/>
                </a:cubicBezTo>
                <a:close/>
                <a:moveTo>
                  <a:pt x="19316" y="0"/>
                </a:moveTo>
                <a:cubicBezTo>
                  <a:pt x="16071" y="0"/>
                  <a:pt x="12735" y="206"/>
                  <a:pt x="9913" y="1769"/>
                </a:cubicBezTo>
                <a:cubicBezTo>
                  <a:pt x="6176" y="3795"/>
                  <a:pt x="4276" y="8102"/>
                  <a:pt x="3738" y="12188"/>
                </a:cubicBezTo>
                <a:cubicBezTo>
                  <a:pt x="3104" y="16938"/>
                  <a:pt x="4751" y="21942"/>
                  <a:pt x="8045" y="25109"/>
                </a:cubicBezTo>
                <a:lnTo>
                  <a:pt x="8076" y="25109"/>
                </a:lnTo>
                <a:lnTo>
                  <a:pt x="8108" y="25172"/>
                </a:lnTo>
                <a:cubicBezTo>
                  <a:pt x="8235" y="25267"/>
                  <a:pt x="8330" y="25394"/>
                  <a:pt x="8456" y="25489"/>
                </a:cubicBezTo>
                <a:cubicBezTo>
                  <a:pt x="11901" y="28667"/>
                  <a:pt x="16517" y="29373"/>
                  <a:pt x="21079" y="29373"/>
                </a:cubicBezTo>
                <a:cubicBezTo>
                  <a:pt x="22472" y="29373"/>
                  <a:pt x="23861" y="29307"/>
                  <a:pt x="25209" y="29226"/>
                </a:cubicBezTo>
                <a:cubicBezTo>
                  <a:pt x="30216" y="28964"/>
                  <a:pt x="35209" y="28894"/>
                  <a:pt x="40206" y="28894"/>
                </a:cubicBezTo>
                <a:cubicBezTo>
                  <a:pt x="43080" y="28894"/>
                  <a:pt x="45955" y="28917"/>
                  <a:pt x="48835" y="28941"/>
                </a:cubicBezTo>
                <a:cubicBezTo>
                  <a:pt x="65239" y="29067"/>
                  <a:pt x="81644" y="29194"/>
                  <a:pt x="98048" y="29352"/>
                </a:cubicBezTo>
                <a:cubicBezTo>
                  <a:pt x="98112" y="29352"/>
                  <a:pt x="98207" y="29321"/>
                  <a:pt x="98238" y="29289"/>
                </a:cubicBezTo>
                <a:cubicBezTo>
                  <a:pt x="98335" y="29296"/>
                  <a:pt x="98431" y="29300"/>
                  <a:pt x="98525" y="29300"/>
                </a:cubicBezTo>
                <a:cubicBezTo>
                  <a:pt x="98828" y="29300"/>
                  <a:pt x="99112" y="29259"/>
                  <a:pt x="99378" y="29162"/>
                </a:cubicBezTo>
                <a:cubicBezTo>
                  <a:pt x="99537" y="29131"/>
                  <a:pt x="99632" y="29004"/>
                  <a:pt x="99632" y="28845"/>
                </a:cubicBezTo>
                <a:cubicBezTo>
                  <a:pt x="99695" y="28782"/>
                  <a:pt x="99727" y="28719"/>
                  <a:pt x="99727" y="28624"/>
                </a:cubicBezTo>
                <a:cubicBezTo>
                  <a:pt x="100360" y="19788"/>
                  <a:pt x="100265" y="10699"/>
                  <a:pt x="99917" y="1864"/>
                </a:cubicBezTo>
                <a:cubicBezTo>
                  <a:pt x="99917" y="1769"/>
                  <a:pt x="99885" y="1705"/>
                  <a:pt x="99885" y="1642"/>
                </a:cubicBezTo>
                <a:cubicBezTo>
                  <a:pt x="99885" y="1515"/>
                  <a:pt x="99822" y="1420"/>
                  <a:pt x="99695" y="1325"/>
                </a:cubicBezTo>
                <a:cubicBezTo>
                  <a:pt x="99442" y="1167"/>
                  <a:pt x="99157" y="1009"/>
                  <a:pt x="98872" y="882"/>
                </a:cubicBezTo>
                <a:cubicBezTo>
                  <a:pt x="98808" y="692"/>
                  <a:pt x="98682" y="565"/>
                  <a:pt x="98523" y="534"/>
                </a:cubicBezTo>
                <a:cubicBezTo>
                  <a:pt x="98428" y="407"/>
                  <a:pt x="98270" y="280"/>
                  <a:pt x="98080" y="280"/>
                </a:cubicBezTo>
                <a:cubicBezTo>
                  <a:pt x="72966" y="153"/>
                  <a:pt x="47853" y="122"/>
                  <a:pt x="22739" y="27"/>
                </a:cubicBezTo>
                <a:cubicBezTo>
                  <a:pt x="21628" y="27"/>
                  <a:pt x="20478" y="0"/>
                  <a:pt x="1931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182850" tIns="182850" rIns="182850" bIns="182850" anchor="ctr" anchorCtr="0">
            <a:noAutofit/>
          </a:bodyPr>
          <a:lstStyle/>
          <a:p>
            <a:endParaRPr sz="3600">
              <a:solidFill>
                <a:srgbClr val="FFDD77"/>
              </a:solidFill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6F9A9DF4-5000-7EFC-0985-E8E47DEB8262}"/>
              </a:ext>
            </a:extLst>
          </p:cNvPr>
          <p:cNvSpPr txBox="1"/>
          <p:nvPr/>
        </p:nvSpPr>
        <p:spPr>
          <a:xfrm>
            <a:off x="2196375" y="2962666"/>
            <a:ext cx="2921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 b="1" dirty="0">
                <a:solidFill>
                  <a:srgbClr val="FFDD79"/>
                </a:solidFill>
                <a:latin typeface="Muli" panose="02000503000000000000" pitchFamily="2" charset="77"/>
              </a:rPr>
              <a:t>Introduzione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3A50AE1-87CC-0FAF-DC65-4FD7E3E51C8E}"/>
              </a:ext>
            </a:extLst>
          </p:cNvPr>
          <p:cNvSpPr txBox="1"/>
          <p:nvPr/>
        </p:nvSpPr>
        <p:spPr>
          <a:xfrm>
            <a:off x="2226891" y="5548774"/>
            <a:ext cx="2971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96C4DB"/>
                </a:solidFill>
                <a:latin typeface="Muli" panose="02000503000000000000" pitchFamily="2" charset="77"/>
              </a:rPr>
              <a:t>DHCP</a:t>
            </a:r>
            <a:endParaRPr lang="en-IT" sz="2400" b="1" dirty="0">
              <a:solidFill>
                <a:srgbClr val="96C4DB"/>
              </a:solidFill>
              <a:latin typeface="Muli" panose="02000503000000000000" pitchFamily="2" charset="7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368C7E8-A21C-36A5-95D7-1B35FA231B44}"/>
              </a:ext>
            </a:extLst>
          </p:cNvPr>
          <p:cNvSpPr txBox="1"/>
          <p:nvPr/>
        </p:nvSpPr>
        <p:spPr>
          <a:xfrm>
            <a:off x="2247948" y="8046954"/>
            <a:ext cx="2955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 b="1" dirty="0">
                <a:solidFill>
                  <a:srgbClr val="F4A65C"/>
                </a:solidFill>
                <a:latin typeface="Muli" panose="02000503000000000000" pitchFamily="2" charset="77"/>
              </a:rPr>
              <a:t>DORA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93B0F178-8E6A-96E7-AAAA-584609BAAE3E}"/>
              </a:ext>
            </a:extLst>
          </p:cNvPr>
          <p:cNvSpPr txBox="1"/>
          <p:nvPr/>
        </p:nvSpPr>
        <p:spPr>
          <a:xfrm>
            <a:off x="8335103" y="2727665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DF5B43"/>
                </a:solidFill>
                <a:latin typeface="Muli" panose="02000503000000000000" pitchFamily="2" charset="77"/>
              </a:rPr>
              <a:t>DHCP Rogue Server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FC80C84-9CC9-BAFE-5A59-88B0AA8B66FA}"/>
              </a:ext>
            </a:extLst>
          </p:cNvPr>
          <p:cNvSpPr txBox="1"/>
          <p:nvPr/>
        </p:nvSpPr>
        <p:spPr>
          <a:xfrm>
            <a:off x="8274655" y="5336675"/>
            <a:ext cx="2802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73A4A4"/>
                </a:solidFill>
                <a:latin typeface="Muli" panose="02000503000000000000" pitchFamily="2" charset="77"/>
              </a:rPr>
              <a:t>DHCP Starvation Attack (DOS)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0B4D575-2CF2-3118-36C9-D128FBF40835}"/>
              </a:ext>
            </a:extLst>
          </p:cNvPr>
          <p:cNvSpPr txBox="1"/>
          <p:nvPr/>
        </p:nvSpPr>
        <p:spPr>
          <a:xfrm>
            <a:off x="8377633" y="7780042"/>
            <a:ext cx="27890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F4D756"/>
                </a:solidFill>
                <a:latin typeface="Muli" panose="02000503000000000000" pitchFamily="2" charset="77"/>
              </a:rPr>
              <a:t>Starvation indotta</a:t>
            </a:r>
            <a:endParaRPr lang="en-IT" sz="2400" b="1" dirty="0">
              <a:solidFill>
                <a:srgbClr val="F4D756"/>
              </a:solidFill>
              <a:latin typeface="Muli" panose="02000503000000000000" pitchFamily="2" charset="77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402973B-D5DB-CF5C-DC02-E7626D4C0AEC}"/>
              </a:ext>
            </a:extLst>
          </p:cNvPr>
          <p:cNvSpPr txBox="1"/>
          <p:nvPr/>
        </p:nvSpPr>
        <p:spPr>
          <a:xfrm>
            <a:off x="14654516" y="3044912"/>
            <a:ext cx="2795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59ADC4"/>
                </a:solidFill>
                <a:latin typeface="Muli" panose="02000503000000000000" pitchFamily="2" charset="77"/>
              </a:rPr>
              <a:t>Port security</a:t>
            </a:r>
            <a:endParaRPr lang="en-IT" sz="2400" b="1" dirty="0">
              <a:solidFill>
                <a:srgbClr val="59ADC4"/>
              </a:solidFill>
              <a:latin typeface="Muli" panose="02000503000000000000" pitchFamily="2" charset="7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DF2A7016-6117-9364-B68F-738A3C903228}"/>
              </a:ext>
            </a:extLst>
          </p:cNvPr>
          <p:cNvSpPr txBox="1"/>
          <p:nvPr/>
        </p:nvSpPr>
        <p:spPr>
          <a:xfrm>
            <a:off x="14578316" y="5596235"/>
            <a:ext cx="29476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rgbClr val="D99593"/>
                </a:solidFill>
                <a:latin typeface="Muli" panose="02000503000000000000" pitchFamily="2" charset="77"/>
              </a:rPr>
              <a:t>DHCP Snooping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4">
            <a:extLst>
              <a:ext uri="{FF2B5EF4-FFF2-40B4-BE49-F238E27FC236}">
                <a16:creationId xmlns:a16="http://schemas.microsoft.com/office/drawing/2014/main" id="{C807A567-8AA0-EE0E-D137-054B1B21B697}"/>
              </a:ext>
            </a:extLst>
          </p:cNvPr>
          <p:cNvSpPr txBox="1"/>
          <p:nvPr/>
        </p:nvSpPr>
        <p:spPr>
          <a:xfrm>
            <a:off x="990600" y="266700"/>
            <a:ext cx="9525000" cy="22057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Come ci può aiutare il </a:t>
            </a:r>
          </a:p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DHCP Snooping?</a:t>
            </a:r>
          </a:p>
        </p:txBody>
      </p:sp>
      <p:pic>
        <p:nvPicPr>
          <p:cNvPr id="32" name="Picture 3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0CC4EDE-9A53-8F5E-50BC-91FEB3BFE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5993" y="587748"/>
            <a:ext cx="5638800" cy="48964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A59A88-08AC-ABD5-BB7C-573C82362FD7}"/>
              </a:ext>
            </a:extLst>
          </p:cNvPr>
          <p:cNvSpPr txBox="1"/>
          <p:nvPr/>
        </p:nvSpPr>
        <p:spPr>
          <a:xfrm>
            <a:off x="838200" y="3776025"/>
            <a:ext cx="9525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 dirty="0">
                <a:solidFill>
                  <a:srgbClr val="424242"/>
                </a:solidFill>
                <a:latin typeface="Muli Light" panose="02000303000000000000" pitchFamily="2" charset="77"/>
              </a:rPr>
              <a:t>Premessa: lo switch crea una DHCP Snooping table dove inserisce per ogni client non-trusted una serie di Informazioni come l’indirizzo MAC, numero di porta, ecc...</a:t>
            </a:r>
          </a:p>
          <a:p>
            <a:endParaRPr lang="en-IT" sz="2400" dirty="0">
              <a:solidFill>
                <a:srgbClr val="424242"/>
              </a:solidFill>
              <a:latin typeface="Muli Light" panose="02000303000000000000" pitchFamily="2" charset="77"/>
            </a:endParaRPr>
          </a:p>
          <a:p>
            <a:r>
              <a:rPr lang="en-IT" sz="2400" dirty="0">
                <a:solidFill>
                  <a:srgbClr val="424242"/>
                </a:solidFill>
                <a:latin typeface="Muli Light" panose="02000303000000000000" pitchFamily="2" charset="77"/>
              </a:rPr>
              <a:t>Lo switch confronta l’indirizzo MAC all’interno del campo CHADDR, con quelli presenti dentro la DHCP Snooping table.</a:t>
            </a:r>
          </a:p>
          <a:p>
            <a:endParaRPr lang="en-IT" sz="2400" dirty="0">
              <a:solidFill>
                <a:srgbClr val="424242"/>
              </a:solidFill>
              <a:latin typeface="Muli Light" panose="02000303000000000000" pitchFamily="2" charset="77"/>
            </a:endParaRPr>
          </a:p>
          <a:p>
            <a:r>
              <a:rPr lang="en-IT" sz="2400" dirty="0">
                <a:solidFill>
                  <a:srgbClr val="424242"/>
                </a:solidFill>
                <a:latin typeface="Muli Light" panose="02000303000000000000" pitchFamily="2" charset="77"/>
              </a:rPr>
              <a:t>Se l’indirizzo MAC non è presente all’interno della DHCP Snooping table, il pacchetto viene scartato</a:t>
            </a:r>
          </a:p>
        </p:txBody>
      </p:sp>
    </p:spTree>
    <p:extLst>
      <p:ext uri="{BB962C8B-B14F-4D97-AF65-F5344CB8AC3E}">
        <p14:creationId xmlns:p14="http://schemas.microsoft.com/office/powerpoint/2010/main" val="11003719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4">
            <a:extLst>
              <a:ext uri="{FF2B5EF4-FFF2-40B4-BE49-F238E27FC236}">
                <a16:creationId xmlns:a16="http://schemas.microsoft.com/office/drawing/2014/main" id="{C807A567-8AA0-EE0E-D137-054B1B21B697}"/>
              </a:ext>
            </a:extLst>
          </p:cNvPr>
          <p:cNvSpPr txBox="1"/>
          <p:nvPr/>
        </p:nvSpPr>
        <p:spPr>
          <a:xfrm>
            <a:off x="1752600" y="4592067"/>
            <a:ext cx="57150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Port security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C167F2-B9BF-1E65-5365-A668F56A3C07}"/>
              </a:ext>
            </a:extLst>
          </p:cNvPr>
          <p:cNvSpPr txBox="1"/>
          <p:nvPr/>
        </p:nvSpPr>
        <p:spPr>
          <a:xfrm>
            <a:off x="8458200" y="4592067"/>
            <a:ext cx="685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+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57EB1140-6785-F18B-23A6-A7912F49649E}"/>
              </a:ext>
            </a:extLst>
          </p:cNvPr>
          <p:cNvSpPr txBox="1"/>
          <p:nvPr/>
        </p:nvSpPr>
        <p:spPr>
          <a:xfrm>
            <a:off x="10333385" y="4592067"/>
            <a:ext cx="70104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DHCP Snooping</a:t>
            </a:r>
          </a:p>
        </p:txBody>
      </p:sp>
    </p:spTree>
    <p:extLst>
      <p:ext uri="{BB962C8B-B14F-4D97-AF65-F5344CB8AC3E}">
        <p14:creationId xmlns:p14="http://schemas.microsoft.com/office/powerpoint/2010/main" val="30549942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209800" y="5753100"/>
            <a:ext cx="17474989" cy="18816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34400">
                <a:solidFill>
                  <a:srgbClr val="FFDD79"/>
                </a:solidFill>
                <a:latin typeface="Muli Extra Light Bold"/>
              </a:rPr>
              <a:t>Grazie!</a:t>
            </a:r>
          </a:p>
        </p:txBody>
      </p:sp>
    </p:spTree>
    <p:extLst>
      <p:ext uri="{BB962C8B-B14F-4D97-AF65-F5344CB8AC3E}">
        <p14:creationId xmlns:p14="http://schemas.microsoft.com/office/powerpoint/2010/main" val="1633674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diagram&#10;&#10;Description automatically generated">
            <a:extLst>
              <a:ext uri="{FF2B5EF4-FFF2-40B4-BE49-F238E27FC236}">
                <a16:creationId xmlns:a16="http://schemas.microsoft.com/office/drawing/2014/main" id="{E33D1031-5B82-FDDA-012B-F126C336B0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724765">
            <a:off x="13804161" y="-691016"/>
            <a:ext cx="5933956" cy="593395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14400" y="266700"/>
            <a:ext cx="12580139" cy="1102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Introduzione</a:t>
            </a: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-1306205" y="8798640"/>
            <a:ext cx="3382762" cy="3382762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C88725F5-069A-4C7E-67C9-E5CE0FF810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467100"/>
            <a:ext cx="5613400" cy="6337300"/>
          </a:xfrm>
          <a:prstGeom prst="rect">
            <a:avLst/>
          </a:prstGeom>
        </p:spPr>
      </p:pic>
      <p:pic>
        <p:nvPicPr>
          <p:cNvPr id="12" name="Picture 1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C139CAE-1ADA-5B46-73D8-ACB20BB36FC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1"/>
          <a:stretch/>
        </p:blipFill>
        <p:spPr>
          <a:xfrm>
            <a:off x="2743200" y="1090098"/>
            <a:ext cx="10795000" cy="49170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2F9C8BA-CC44-1CFB-9EC0-3694A5856A9B}"/>
              </a:ext>
            </a:extLst>
          </p:cNvPr>
          <p:cNvSpPr txBox="1"/>
          <p:nvPr/>
        </p:nvSpPr>
        <p:spPr>
          <a:xfrm>
            <a:off x="5029200" y="6451084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>
                <a:latin typeface="Consolas" panose="020B0609020204030204" pitchFamily="49" charset="0"/>
                <a:cs typeface="Consolas" panose="020B0609020204030204" pitchFamily="49" charset="0"/>
              </a:rPr>
              <a:t>10.9.0.8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8FD74A-735C-AED1-BAD3-84403D12A946}"/>
              </a:ext>
            </a:extLst>
          </p:cNvPr>
          <p:cNvSpPr txBox="1"/>
          <p:nvPr/>
        </p:nvSpPr>
        <p:spPr>
          <a:xfrm>
            <a:off x="5029200" y="9715500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>
                <a:latin typeface="Consolas" panose="020B0609020204030204" pitchFamily="49" charset="0"/>
                <a:cs typeface="Consolas" panose="020B0609020204030204" pitchFamily="49" charset="0"/>
              </a:rPr>
              <a:t>10.9.0.9</a:t>
            </a:r>
            <a:endParaRPr lang="en-IT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A45F1D-680E-B3EC-344F-BF48E33E60BB}"/>
              </a:ext>
            </a:extLst>
          </p:cNvPr>
          <p:cNvSpPr txBox="1"/>
          <p:nvPr/>
        </p:nvSpPr>
        <p:spPr>
          <a:xfrm>
            <a:off x="9372600" y="5426204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600">
                <a:latin typeface="Consolas" panose="020B0609020204030204" pitchFamily="49" charset="0"/>
                <a:cs typeface="Consolas" panose="020B0609020204030204" pitchFamily="49" charset="0"/>
              </a:rPr>
              <a:t>10.9.0.10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71BA70-92FB-1A59-5CD1-E388E8390AD7}"/>
              </a:ext>
            </a:extLst>
          </p:cNvPr>
          <p:cNvSpPr txBox="1"/>
          <p:nvPr/>
        </p:nvSpPr>
        <p:spPr>
          <a:xfrm>
            <a:off x="13538200" y="6213062"/>
            <a:ext cx="3621353" cy="3539430"/>
          </a:xfrm>
          <a:prstGeom prst="rect">
            <a:avLst/>
          </a:prstGeom>
          <a:solidFill>
            <a:srgbClr val="424242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IT" sz="2800" dirty="0">
                <a:latin typeface="Muli" panose="02000503000000000000" pitchFamily="2" charset="77"/>
              </a:rPr>
              <a:t>Subnet mask</a:t>
            </a:r>
          </a:p>
          <a:p>
            <a:r>
              <a:rPr lang="en-IT" sz="2800" dirty="0">
                <a:latin typeface="Consolas" panose="020B0609020204030204" pitchFamily="49" charset="0"/>
                <a:cs typeface="Consolas" panose="020B0609020204030204" pitchFamily="49" charset="0"/>
              </a:rPr>
              <a:t>252.255.255.0</a:t>
            </a:r>
          </a:p>
          <a:p>
            <a:endParaRPr lang="en-IT" sz="2800" dirty="0">
              <a:latin typeface="Muli" panose="02000503000000000000" pitchFamily="2" charset="77"/>
            </a:endParaRPr>
          </a:p>
          <a:p>
            <a:r>
              <a:rPr lang="en-IT" sz="2800" dirty="0">
                <a:latin typeface="Muli" panose="02000503000000000000" pitchFamily="2" charset="77"/>
              </a:rPr>
              <a:t>Default gateway</a:t>
            </a:r>
          </a:p>
          <a:p>
            <a:r>
              <a:rPr lang="en-IT" sz="2800" dirty="0">
                <a:latin typeface="Consolas" panose="020B0609020204030204" pitchFamily="49" charset="0"/>
                <a:cs typeface="Consolas" panose="020B0609020204030204" pitchFamily="49" charset="0"/>
              </a:rPr>
              <a:t>10.9.0.1</a:t>
            </a:r>
          </a:p>
          <a:p>
            <a:endParaRPr lang="en-IT" sz="2800" dirty="0">
              <a:latin typeface="Muli" panose="02000503000000000000" pitchFamily="2" charset="77"/>
            </a:endParaRPr>
          </a:p>
          <a:p>
            <a:r>
              <a:rPr lang="en-IT" sz="2800" dirty="0">
                <a:latin typeface="Muli" panose="02000503000000000000" pitchFamily="2" charset="77"/>
              </a:rPr>
              <a:t>Local DNS server</a:t>
            </a:r>
          </a:p>
          <a:p>
            <a:r>
              <a:rPr lang="en-IT" sz="2800" dirty="0">
                <a:latin typeface="Consolas" panose="020B0609020204030204" pitchFamily="49" charset="0"/>
                <a:cs typeface="Consolas" panose="020B0609020204030204" pitchFamily="49" charset="0"/>
              </a:rPr>
              <a:t>8.8.8.8</a:t>
            </a:r>
          </a:p>
        </p:txBody>
      </p:sp>
    </p:spTree>
    <p:extLst>
      <p:ext uri="{BB962C8B-B14F-4D97-AF65-F5344CB8AC3E}">
        <p14:creationId xmlns:p14="http://schemas.microsoft.com/office/powerpoint/2010/main" val="141082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EACCE3D6-6C7E-4024-F531-59EF3CB9D16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63" b="5874"/>
          <a:stretch/>
        </p:blipFill>
        <p:spPr>
          <a:xfrm>
            <a:off x="762000" y="2247900"/>
            <a:ext cx="7347857" cy="6096000"/>
          </a:xfrm>
          <a:prstGeom prst="rect">
            <a:avLst/>
          </a:prstGeom>
        </p:spPr>
      </p:pic>
      <p:pic>
        <p:nvPicPr>
          <p:cNvPr id="15" name="Picture 14" descr="A picture containing text, clipart, tableware, dishware&#10;&#10;Description automatically generated">
            <a:extLst>
              <a:ext uri="{FF2B5EF4-FFF2-40B4-BE49-F238E27FC236}">
                <a16:creationId xmlns:a16="http://schemas.microsoft.com/office/drawing/2014/main" id="{72B1C92D-6349-D897-3967-D125FE373E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8145" y="3771900"/>
            <a:ext cx="6324600" cy="2322593"/>
          </a:xfrm>
          <a:prstGeom prst="rect">
            <a:avLst/>
          </a:prstGeom>
        </p:spPr>
      </p:pic>
      <p:pic>
        <p:nvPicPr>
          <p:cNvPr id="22" name="Picture 21" descr="Diagram&#10;&#10;Description automatically generated">
            <a:extLst>
              <a:ext uri="{FF2B5EF4-FFF2-40B4-BE49-F238E27FC236}">
                <a16:creationId xmlns:a16="http://schemas.microsoft.com/office/drawing/2014/main" id="{1B94B78F-F916-67BC-DAD7-9589CE1F63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48" r="6958" b="9297"/>
          <a:stretch/>
        </p:blipFill>
        <p:spPr>
          <a:xfrm>
            <a:off x="10211815" y="3447296"/>
            <a:ext cx="6123239" cy="382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0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20417E-17 -4.81481E-6 L 5.20417E-17 -0.34074 " pathEditMode="relative" rAng="0" ptsTypes="AA">
                                      <p:cBhvr>
                                        <p:cTn id="10" dur="7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703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914400" y="343300"/>
            <a:ext cx="16573500" cy="21139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DHCP </a:t>
            </a:r>
            <a:br>
              <a:rPr lang="en-US" sz="7200">
                <a:solidFill>
                  <a:srgbClr val="424242"/>
                </a:solidFill>
                <a:latin typeface="Muli Extra Light Bold"/>
              </a:rPr>
            </a:br>
            <a:r>
              <a:rPr lang="en-US" sz="4800">
                <a:solidFill>
                  <a:srgbClr val="424242"/>
                </a:solidFill>
                <a:latin typeface="Muli ExtraLight" panose="02000303000000000000" pitchFamily="2" charset="77"/>
              </a:rPr>
              <a:t>(Dynamic Host Configuration Protocol)</a:t>
            </a:r>
            <a:endParaRPr lang="en-US" sz="7200">
              <a:solidFill>
                <a:srgbClr val="424242"/>
              </a:solidFill>
              <a:latin typeface="Muli ExtraLight" panose="02000303000000000000" pitchFamily="2" charset="77"/>
            </a:endParaRPr>
          </a:p>
        </p:txBody>
      </p:sp>
      <p:pic>
        <p:nvPicPr>
          <p:cNvPr id="16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1306205" y="8798640"/>
            <a:ext cx="3382762" cy="3382762"/>
          </a:xfrm>
          <a:prstGeom prst="rect">
            <a:avLst/>
          </a:prstGeom>
        </p:spPr>
      </p:pic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C6DA927E-E1CB-3F6B-B166-518A12827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76" y="3616184"/>
            <a:ext cx="16550598" cy="503251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49E8A98-C005-94E6-CA2E-7C3286FF04E8}"/>
              </a:ext>
            </a:extLst>
          </p:cNvPr>
          <p:cNvSpPr txBox="1"/>
          <p:nvPr/>
        </p:nvSpPr>
        <p:spPr>
          <a:xfrm>
            <a:off x="2667000" y="8002369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600">
                <a:latin typeface="Muli ExtraLight" panose="02000303000000000000" pitchFamily="2" charset="77"/>
                <a:cs typeface="Consolas" panose="020B0609020204030204" pitchFamily="49" charset="0"/>
              </a:rPr>
              <a:t>68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4A3758-120D-7ED0-4773-75AE46909C48}"/>
              </a:ext>
            </a:extLst>
          </p:cNvPr>
          <p:cNvSpPr txBox="1"/>
          <p:nvPr/>
        </p:nvSpPr>
        <p:spPr>
          <a:xfrm>
            <a:off x="4191000" y="3387584"/>
            <a:ext cx="480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IT" sz="3600">
                <a:solidFill>
                  <a:srgbClr val="424242"/>
                </a:solidFill>
                <a:latin typeface="Muli ExtraLight" panose="02000303000000000000" pitchFamily="2" charset="77"/>
              </a:rPr>
              <a:t>client–server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T" sz="3600">
                <a:solidFill>
                  <a:srgbClr val="424242"/>
                </a:solidFill>
                <a:latin typeface="Muli ExtraLight" panose="02000303000000000000" pitchFamily="2" charset="77"/>
              </a:rPr>
              <a:t>UDP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9C7AFC-165E-7B74-C3EA-A3A320FF7ECB}"/>
              </a:ext>
            </a:extLst>
          </p:cNvPr>
          <p:cNvSpPr txBox="1"/>
          <p:nvPr/>
        </p:nvSpPr>
        <p:spPr>
          <a:xfrm>
            <a:off x="14385851" y="8002369"/>
            <a:ext cx="121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3600">
                <a:latin typeface="Muli ExtraLight" panose="02000303000000000000" pitchFamily="2" charset="77"/>
                <a:cs typeface="Consolas" panose="020B0609020204030204" pitchFamily="49" charset="0"/>
              </a:rPr>
              <a:t>67</a:t>
            </a:r>
          </a:p>
        </p:txBody>
      </p:sp>
    </p:spTree>
    <p:extLst>
      <p:ext uri="{BB962C8B-B14F-4D97-AF65-F5344CB8AC3E}">
        <p14:creationId xmlns:p14="http://schemas.microsoft.com/office/powerpoint/2010/main" val="3186291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1306205" y="8798640"/>
            <a:ext cx="3382762" cy="3382762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2E040057-EF52-A710-2710-E2C13E0AC2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1" t="23704" r="8357" b="46636"/>
          <a:stretch/>
        </p:blipFill>
        <p:spPr>
          <a:xfrm>
            <a:off x="1028700" y="1643038"/>
            <a:ext cx="15971345" cy="447953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445E49E-881B-5256-61BC-C9CA98A3D86E}"/>
              </a:ext>
            </a:extLst>
          </p:cNvPr>
          <p:cNvCxnSpPr/>
          <p:nvPr/>
        </p:nvCxnSpPr>
        <p:spPr>
          <a:xfrm>
            <a:off x="4419600" y="6667500"/>
            <a:ext cx="8534400" cy="0"/>
          </a:xfrm>
          <a:prstGeom prst="straightConnector1">
            <a:avLst/>
          </a:prstGeom>
          <a:ln w="111125">
            <a:solidFill>
              <a:srgbClr val="FFDD79">
                <a:alpha val="98000"/>
              </a:srgb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4620257-175E-5C03-CB46-30D86E760337}"/>
              </a:ext>
            </a:extLst>
          </p:cNvPr>
          <p:cNvCxnSpPr/>
          <p:nvPr/>
        </p:nvCxnSpPr>
        <p:spPr>
          <a:xfrm>
            <a:off x="4419600" y="7581900"/>
            <a:ext cx="8534400" cy="0"/>
          </a:xfrm>
          <a:prstGeom prst="straightConnector1">
            <a:avLst/>
          </a:prstGeom>
          <a:ln w="111125">
            <a:solidFill>
              <a:srgbClr val="FFDD79">
                <a:alpha val="98000"/>
              </a:srgb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83A241F-7D27-86F9-839D-00F776A37CEA}"/>
              </a:ext>
            </a:extLst>
          </p:cNvPr>
          <p:cNvSpPr txBox="1"/>
          <p:nvPr/>
        </p:nvSpPr>
        <p:spPr>
          <a:xfrm>
            <a:off x="4457397" y="621037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" panose="02000503000000000000" pitchFamily="2" charset="77"/>
              </a:rPr>
              <a:t>DHCP DISCOVER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26A10-F523-3E4A-E6F5-41F5C2EA5A8A}"/>
              </a:ext>
            </a:extLst>
          </p:cNvPr>
          <p:cNvSpPr txBox="1"/>
          <p:nvPr/>
        </p:nvSpPr>
        <p:spPr>
          <a:xfrm>
            <a:off x="11322839" y="7163897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" panose="02000503000000000000" pitchFamily="2" charset="77"/>
              </a:rPr>
              <a:t>DHCP OFFER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2DDA18C-FF22-6CD0-F266-F838664188DA}"/>
              </a:ext>
            </a:extLst>
          </p:cNvPr>
          <p:cNvCxnSpPr/>
          <p:nvPr/>
        </p:nvCxnSpPr>
        <p:spPr>
          <a:xfrm>
            <a:off x="4450561" y="8420100"/>
            <a:ext cx="8534400" cy="0"/>
          </a:xfrm>
          <a:prstGeom prst="straightConnector1">
            <a:avLst/>
          </a:prstGeom>
          <a:ln w="111125">
            <a:solidFill>
              <a:srgbClr val="FFDD79">
                <a:alpha val="98000"/>
              </a:srgb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69870CD-F22F-8C56-1C64-09C8C6018D29}"/>
              </a:ext>
            </a:extLst>
          </p:cNvPr>
          <p:cNvCxnSpPr/>
          <p:nvPr/>
        </p:nvCxnSpPr>
        <p:spPr>
          <a:xfrm>
            <a:off x="4450561" y="9334500"/>
            <a:ext cx="8534400" cy="0"/>
          </a:xfrm>
          <a:prstGeom prst="straightConnector1">
            <a:avLst/>
          </a:prstGeom>
          <a:ln w="111125">
            <a:solidFill>
              <a:srgbClr val="FFDD79">
                <a:alpha val="98000"/>
              </a:srgb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D0B990C-099E-F841-13D3-4BE09A4C3335}"/>
              </a:ext>
            </a:extLst>
          </p:cNvPr>
          <p:cNvSpPr txBox="1"/>
          <p:nvPr/>
        </p:nvSpPr>
        <p:spPr>
          <a:xfrm>
            <a:off x="4419600" y="7959737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" panose="02000503000000000000" pitchFamily="2" charset="77"/>
              </a:rPr>
              <a:t>DHCP REQUEST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BEF7C1-4603-C23A-31B1-365207753D4D}"/>
              </a:ext>
            </a:extLst>
          </p:cNvPr>
          <p:cNvSpPr txBox="1"/>
          <p:nvPr/>
        </p:nvSpPr>
        <p:spPr>
          <a:xfrm>
            <a:off x="11645984" y="8965168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chemeClr val="bg1"/>
                </a:solidFill>
                <a:latin typeface="Muli" panose="02000503000000000000" pitchFamily="2" charset="77"/>
              </a:rPr>
              <a:t>DHCP ACK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F100B36E-B4DE-4B3B-76D9-5C0F412BAC24}"/>
              </a:ext>
            </a:extLst>
          </p:cNvPr>
          <p:cNvSpPr txBox="1"/>
          <p:nvPr/>
        </p:nvSpPr>
        <p:spPr>
          <a:xfrm>
            <a:off x="914400" y="342900"/>
            <a:ext cx="12580139" cy="1102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Messaggi DHCP (DORA)</a:t>
            </a:r>
          </a:p>
        </p:txBody>
      </p:sp>
    </p:spTree>
    <p:extLst>
      <p:ext uri="{BB962C8B-B14F-4D97-AF65-F5344CB8AC3E}">
        <p14:creationId xmlns:p14="http://schemas.microsoft.com/office/powerpoint/2010/main" val="172443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2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4">
            <a:extLst>
              <a:ext uri="{FF2B5EF4-FFF2-40B4-BE49-F238E27FC236}">
                <a16:creationId xmlns:a16="http://schemas.microsoft.com/office/drawing/2014/main" id="{FE50B525-AD42-A770-F497-B3261204A16F}"/>
              </a:ext>
            </a:extLst>
          </p:cNvPr>
          <p:cNvSpPr txBox="1"/>
          <p:nvPr/>
        </p:nvSpPr>
        <p:spPr>
          <a:xfrm>
            <a:off x="914400" y="263126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FFDD79"/>
                </a:solidFill>
                <a:latin typeface="Muli Extra Light Bold"/>
              </a:rPr>
              <a:t>Configurazione di un DHCP server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F4B86E0-9150-75E8-E323-26E54B87C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1" y="1977461"/>
            <a:ext cx="3505200" cy="262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D3F6D17-0083-C2B9-8580-7A65EA5E0D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0" t="9967" b="8306"/>
          <a:stretch/>
        </p:blipFill>
        <p:spPr>
          <a:xfrm>
            <a:off x="1371599" y="5829300"/>
            <a:ext cx="2819401" cy="3124200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92562081-391D-98B1-0C27-2708F79E84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454" y="3238500"/>
            <a:ext cx="12311745" cy="471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06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922715" y="-1287593"/>
            <a:ext cx="3382762" cy="338276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31827" y="9047009"/>
            <a:ext cx="3382762" cy="3382762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9C1358DF-15EA-959E-1683-FE29348312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1" t="27949"/>
          <a:stretch/>
        </p:blipFill>
        <p:spPr>
          <a:xfrm>
            <a:off x="1981199" y="1562100"/>
            <a:ext cx="13514413" cy="8643560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449A200-C15E-61D8-FE1F-0EB3B1DECFF1}"/>
              </a:ext>
            </a:extLst>
          </p:cNvPr>
          <p:cNvCxnSpPr>
            <a:cxnSpLocks/>
          </p:cNvCxnSpPr>
          <p:nvPr/>
        </p:nvCxnSpPr>
        <p:spPr>
          <a:xfrm>
            <a:off x="4419600" y="3009900"/>
            <a:ext cx="2209800" cy="0"/>
          </a:xfrm>
          <a:prstGeom prst="straightConnector1">
            <a:avLst/>
          </a:prstGeom>
          <a:ln w="539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8D11ED-CA35-63B9-D65B-70AD35E8EF57}"/>
              </a:ext>
            </a:extLst>
          </p:cNvPr>
          <p:cNvCxnSpPr>
            <a:cxnSpLocks/>
          </p:cNvCxnSpPr>
          <p:nvPr/>
        </p:nvCxnSpPr>
        <p:spPr>
          <a:xfrm>
            <a:off x="7620000" y="4533900"/>
            <a:ext cx="0" cy="1621820"/>
          </a:xfrm>
          <a:prstGeom prst="straightConnector1">
            <a:avLst/>
          </a:prstGeom>
          <a:ln w="539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E270BFA-A310-8B93-A134-3B3AB0905CDE}"/>
              </a:ext>
            </a:extLst>
          </p:cNvPr>
          <p:cNvCxnSpPr>
            <a:cxnSpLocks/>
          </p:cNvCxnSpPr>
          <p:nvPr/>
        </p:nvCxnSpPr>
        <p:spPr>
          <a:xfrm>
            <a:off x="10231827" y="3009900"/>
            <a:ext cx="2209800" cy="0"/>
          </a:xfrm>
          <a:prstGeom prst="straightConnector1">
            <a:avLst/>
          </a:prstGeom>
          <a:ln w="539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CBEFCF-8F82-84B0-D85A-EDD16FA2CD1E}"/>
              </a:ext>
            </a:extLst>
          </p:cNvPr>
          <p:cNvSpPr txBox="1"/>
          <p:nvPr/>
        </p:nvSpPr>
        <p:spPr>
          <a:xfrm>
            <a:off x="4419600" y="2257311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F13406-3AE1-F7AD-03C1-3B31B5063039}"/>
              </a:ext>
            </a:extLst>
          </p:cNvPr>
          <p:cNvSpPr txBox="1"/>
          <p:nvPr/>
        </p:nvSpPr>
        <p:spPr>
          <a:xfrm>
            <a:off x="10220676" y="2363569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D4350F-4935-FB2A-9938-5B4057D2C5EA}"/>
              </a:ext>
            </a:extLst>
          </p:cNvPr>
          <p:cNvSpPr txBox="1"/>
          <p:nvPr/>
        </p:nvSpPr>
        <p:spPr>
          <a:xfrm>
            <a:off x="6219593" y="5021644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Discover</a:t>
            </a:r>
          </a:p>
        </p:txBody>
      </p:sp>
      <p:sp>
        <p:nvSpPr>
          <p:cNvPr id="16" name="TextBox 4">
            <a:extLst>
              <a:ext uri="{FF2B5EF4-FFF2-40B4-BE49-F238E27FC236}">
                <a16:creationId xmlns:a16="http://schemas.microsoft.com/office/drawing/2014/main" id="{1E1755BA-01DF-C50A-453D-0131240B42F1}"/>
              </a:ext>
            </a:extLst>
          </p:cNvPr>
          <p:cNvSpPr txBox="1"/>
          <p:nvPr/>
        </p:nvSpPr>
        <p:spPr>
          <a:xfrm>
            <a:off x="914400" y="2667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DHCP rogue server</a:t>
            </a:r>
          </a:p>
        </p:txBody>
      </p:sp>
    </p:spTree>
    <p:extLst>
      <p:ext uri="{BB962C8B-B14F-4D97-AF65-F5344CB8AC3E}">
        <p14:creationId xmlns:p14="http://schemas.microsoft.com/office/powerpoint/2010/main" val="386982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D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449A200-C15E-61D8-FE1F-0EB3B1DECFF1}"/>
              </a:ext>
            </a:extLst>
          </p:cNvPr>
          <p:cNvCxnSpPr>
            <a:cxnSpLocks/>
          </p:cNvCxnSpPr>
          <p:nvPr/>
        </p:nvCxnSpPr>
        <p:spPr>
          <a:xfrm>
            <a:off x="4987383" y="3361862"/>
            <a:ext cx="2209800" cy="0"/>
          </a:xfrm>
          <a:prstGeom prst="straightConnector1">
            <a:avLst/>
          </a:prstGeom>
          <a:ln w="53975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C76A41-30FA-D113-60F0-6864E6CC63D8}"/>
              </a:ext>
            </a:extLst>
          </p:cNvPr>
          <p:cNvCxnSpPr>
            <a:cxnSpLocks/>
          </p:cNvCxnSpPr>
          <p:nvPr/>
        </p:nvCxnSpPr>
        <p:spPr>
          <a:xfrm>
            <a:off x="4987383" y="3848100"/>
            <a:ext cx="2209800" cy="0"/>
          </a:xfrm>
          <a:prstGeom prst="straightConnector1">
            <a:avLst/>
          </a:prstGeom>
          <a:ln w="539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5922715" y="-1287593"/>
            <a:ext cx="3382762" cy="3382762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31827" y="9047009"/>
            <a:ext cx="3382762" cy="338276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8D11ED-CA35-63B9-D65B-70AD35E8EF57}"/>
              </a:ext>
            </a:extLst>
          </p:cNvPr>
          <p:cNvCxnSpPr>
            <a:cxnSpLocks/>
          </p:cNvCxnSpPr>
          <p:nvPr/>
        </p:nvCxnSpPr>
        <p:spPr>
          <a:xfrm>
            <a:off x="7879266" y="4458629"/>
            <a:ext cx="0" cy="1621820"/>
          </a:xfrm>
          <a:prstGeom prst="straightConnector1">
            <a:avLst/>
          </a:prstGeom>
          <a:ln w="53975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E270BFA-A310-8B93-A134-3B3AB0905CDE}"/>
              </a:ext>
            </a:extLst>
          </p:cNvPr>
          <p:cNvCxnSpPr>
            <a:cxnSpLocks/>
          </p:cNvCxnSpPr>
          <p:nvPr/>
        </p:nvCxnSpPr>
        <p:spPr>
          <a:xfrm>
            <a:off x="10231827" y="3316328"/>
            <a:ext cx="2209800" cy="0"/>
          </a:xfrm>
          <a:prstGeom prst="straightConnector1">
            <a:avLst/>
          </a:prstGeom>
          <a:ln w="53975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CBEFCF-8F82-84B0-D85A-EDD16FA2CD1E}"/>
              </a:ext>
            </a:extLst>
          </p:cNvPr>
          <p:cNvSpPr txBox="1"/>
          <p:nvPr/>
        </p:nvSpPr>
        <p:spPr>
          <a:xfrm>
            <a:off x="6092283" y="2669997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F13406-3AE1-F7AD-03C1-3B31B5063039}"/>
              </a:ext>
            </a:extLst>
          </p:cNvPr>
          <p:cNvSpPr txBox="1"/>
          <p:nvPr/>
        </p:nvSpPr>
        <p:spPr>
          <a:xfrm>
            <a:off x="11603427" y="2620703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D4350F-4935-FB2A-9938-5B4057D2C5EA}"/>
              </a:ext>
            </a:extLst>
          </p:cNvPr>
          <p:cNvSpPr txBox="1"/>
          <p:nvPr/>
        </p:nvSpPr>
        <p:spPr>
          <a:xfrm>
            <a:off x="6930483" y="5499865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E300C92-E47F-2E84-1213-0BDD0055147E}"/>
              </a:ext>
            </a:extLst>
          </p:cNvPr>
          <p:cNvSpPr txBox="1"/>
          <p:nvPr/>
        </p:nvSpPr>
        <p:spPr>
          <a:xfrm>
            <a:off x="5576900" y="399066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DHCP</a:t>
            </a:r>
          </a:p>
          <a:p>
            <a:r>
              <a:rPr lang="en-IT">
                <a:solidFill>
                  <a:srgbClr val="424242"/>
                </a:solidFill>
                <a:latin typeface="Muli ExtraLight" panose="02000303000000000000" pitchFamily="2" charset="77"/>
              </a:rPr>
              <a:t>Offer</a:t>
            </a:r>
          </a:p>
        </p:txBody>
      </p:sp>
      <p:sp>
        <p:nvSpPr>
          <p:cNvPr id="18" name="TextBox 4">
            <a:extLst>
              <a:ext uri="{FF2B5EF4-FFF2-40B4-BE49-F238E27FC236}">
                <a16:creationId xmlns:a16="http://schemas.microsoft.com/office/drawing/2014/main" id="{0FEEE0F9-C6F9-6DDB-2D01-7726607D6040}"/>
              </a:ext>
            </a:extLst>
          </p:cNvPr>
          <p:cNvSpPr txBox="1"/>
          <p:nvPr/>
        </p:nvSpPr>
        <p:spPr>
          <a:xfrm>
            <a:off x="914400" y="266700"/>
            <a:ext cx="14401800" cy="11028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640"/>
              </a:lnSpc>
            </a:pPr>
            <a:r>
              <a:rPr lang="en-US" sz="7200">
                <a:solidFill>
                  <a:srgbClr val="424242"/>
                </a:solidFill>
                <a:latin typeface="Muli Extra Light Bold"/>
              </a:rPr>
              <a:t>DHCP rogue server</a:t>
            </a:r>
          </a:p>
        </p:txBody>
      </p:sp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289DFF81-CD25-BE20-F4EE-BAFA3DBF9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1" t="27949"/>
          <a:stretch/>
        </p:blipFill>
        <p:spPr>
          <a:xfrm>
            <a:off x="1981199" y="1562100"/>
            <a:ext cx="13514413" cy="864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74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7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4" grpId="0"/>
      <p:bldP spid="15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2165</TotalTime>
  <Words>783</Words>
  <Application>Microsoft Macintosh PowerPoint</Application>
  <PresentationFormat>Custom</PresentationFormat>
  <Paragraphs>196</Paragraphs>
  <Slides>22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4" baseType="lpstr">
      <vt:lpstr>Muli Regular</vt:lpstr>
      <vt:lpstr>Calibri</vt:lpstr>
      <vt:lpstr>Muli Regular Bold</vt:lpstr>
      <vt:lpstr>Muli Extra Light Bold</vt:lpstr>
      <vt:lpstr>Arial</vt:lpstr>
      <vt:lpstr>Consolas</vt:lpstr>
      <vt:lpstr>MULI EXTRALIGHT</vt:lpstr>
      <vt:lpstr>Muli</vt:lpstr>
      <vt:lpstr>MULI EXTRA-LIGHT</vt:lpstr>
      <vt:lpstr>MULI LIGHT</vt:lpstr>
      <vt:lpstr>Fira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Paolo Fagioli</cp:lastModifiedBy>
  <cp:revision>35</cp:revision>
  <dcterms:created xsi:type="dcterms:W3CDTF">2006-08-16T00:00:00Z</dcterms:created>
  <dcterms:modified xsi:type="dcterms:W3CDTF">2022-05-02T14:12:34Z</dcterms:modified>
  <dc:identifier>DAE_BPoFM8k</dc:identifier>
</cp:coreProperties>
</file>

<file path=docProps/thumbnail.jpeg>
</file>